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91" r:id="rId6"/>
    <p:sldId id="290" r:id="rId7"/>
    <p:sldId id="257" r:id="rId8"/>
    <p:sldId id="258" r:id="rId9"/>
    <p:sldId id="259" r:id="rId10"/>
    <p:sldId id="260" r:id="rId11"/>
    <p:sldId id="261" r:id="rId12"/>
    <p:sldId id="262" r:id="rId13"/>
    <p:sldId id="264" r:id="rId14"/>
    <p:sldId id="263" r:id="rId15"/>
    <p:sldId id="265" r:id="rId16"/>
    <p:sldId id="276" r:id="rId17"/>
    <p:sldId id="267" r:id="rId18"/>
    <p:sldId id="301" r:id="rId19"/>
    <p:sldId id="313" r:id="rId20"/>
    <p:sldId id="269" r:id="rId21"/>
    <p:sldId id="277" r:id="rId22"/>
    <p:sldId id="268" r:id="rId23"/>
    <p:sldId id="302" r:id="rId24"/>
    <p:sldId id="270" r:id="rId25"/>
    <p:sldId id="278" r:id="rId26"/>
    <p:sldId id="271" r:id="rId27"/>
    <p:sldId id="303" r:id="rId28"/>
    <p:sldId id="272" r:id="rId29"/>
    <p:sldId id="279" r:id="rId30"/>
    <p:sldId id="275" r:id="rId31"/>
    <p:sldId id="273" r:id="rId32"/>
    <p:sldId id="304" r:id="rId33"/>
    <p:sldId id="274" r:id="rId34"/>
    <p:sldId id="292" r:id="rId35"/>
    <p:sldId id="314" r:id="rId36"/>
    <p:sldId id="293" r:id="rId37"/>
    <p:sldId id="305" r:id="rId38"/>
    <p:sldId id="311" r:id="rId39"/>
    <p:sldId id="294" r:id="rId40"/>
    <p:sldId id="280" r:id="rId41"/>
    <p:sldId id="281" r:id="rId42"/>
    <p:sldId id="282" r:id="rId43"/>
    <p:sldId id="283" r:id="rId44"/>
    <p:sldId id="306" r:id="rId45"/>
    <p:sldId id="284" r:id="rId46"/>
    <p:sldId id="285" r:id="rId47"/>
    <p:sldId id="307" r:id="rId48"/>
    <p:sldId id="286" r:id="rId49"/>
    <p:sldId id="308" r:id="rId50"/>
    <p:sldId id="309" r:id="rId51"/>
    <p:sldId id="316" r:id="rId52"/>
    <p:sldId id="317" r:id="rId53"/>
    <p:sldId id="318" r:id="rId54"/>
    <p:sldId id="288" r:id="rId55"/>
    <p:sldId id="289" r:id="rId56"/>
    <p:sldId id="295" r:id="rId57"/>
    <p:sldId id="296" r:id="rId58"/>
    <p:sldId id="297" r:id="rId59"/>
    <p:sldId id="298" r:id="rId60"/>
    <p:sldId id="315" r:id="rId61"/>
    <p:sldId id="299" r:id="rId62"/>
    <p:sldId id="310" r:id="rId63"/>
    <p:sldId id="312" r:id="rId64"/>
    <p:sldId id="300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238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svg"/><Relationship Id="rId1" Type="http://schemas.openxmlformats.org/officeDocument/2006/relationships/image" Target="../media/image33.png"/><Relationship Id="rId6" Type="http://schemas.openxmlformats.org/officeDocument/2006/relationships/image" Target="../media/image32.svg"/><Relationship Id="rId5" Type="http://schemas.openxmlformats.org/officeDocument/2006/relationships/image" Target="../media/image35.png"/><Relationship Id="rId4" Type="http://schemas.openxmlformats.org/officeDocument/2006/relationships/image" Target="../media/image3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svg"/><Relationship Id="rId1" Type="http://schemas.openxmlformats.org/officeDocument/2006/relationships/image" Target="../media/image33.png"/><Relationship Id="rId6" Type="http://schemas.openxmlformats.org/officeDocument/2006/relationships/image" Target="../media/image32.svg"/><Relationship Id="rId5" Type="http://schemas.openxmlformats.org/officeDocument/2006/relationships/image" Target="../media/image35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0DE749-D7C7-40AE-9421-538FC2B08FB1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8C0D067A-F65F-4F69-BA90-9AAD5F1AD7EA}">
      <dgm:prSet phldrT="[Text]"/>
      <dgm:spPr/>
      <dgm:t>
        <a:bodyPr/>
        <a:lstStyle/>
        <a:p>
          <a:r>
            <a:rPr lang="pl-PL" dirty="0" err="1"/>
            <a:t>Declarative</a:t>
          </a:r>
          <a:endParaRPr lang="pl-PL" dirty="0"/>
        </a:p>
      </dgm:t>
    </dgm:pt>
    <dgm:pt modelId="{1E8BA58B-B617-49C9-96D2-71E0BF1546D5}" type="parTrans" cxnId="{FDB260E9-024F-478F-99F5-E5AA26746F93}">
      <dgm:prSet/>
      <dgm:spPr/>
      <dgm:t>
        <a:bodyPr/>
        <a:lstStyle/>
        <a:p>
          <a:endParaRPr lang="pl-PL"/>
        </a:p>
      </dgm:t>
    </dgm:pt>
    <dgm:pt modelId="{052BEBD8-2CB5-4A04-B7BC-392E2BF09A28}" type="sibTrans" cxnId="{FDB260E9-024F-478F-99F5-E5AA26746F93}">
      <dgm:prSet/>
      <dgm:spPr/>
      <dgm:t>
        <a:bodyPr/>
        <a:lstStyle/>
        <a:p>
          <a:endParaRPr lang="pl-PL"/>
        </a:p>
      </dgm:t>
    </dgm:pt>
    <dgm:pt modelId="{60638FFF-C322-4AA3-9AAD-A9BD731E69F3}">
      <dgm:prSet phldrT="[Text]"/>
      <dgm:spPr/>
      <dgm:t>
        <a:bodyPr/>
        <a:lstStyle/>
        <a:p>
          <a:r>
            <a:rPr lang="pl-PL" dirty="0"/>
            <a:t>ARM</a:t>
          </a:r>
        </a:p>
      </dgm:t>
    </dgm:pt>
    <dgm:pt modelId="{41AFCAB2-F929-4AA3-8E7C-0688193C9442}" type="parTrans" cxnId="{6DE60A25-1516-4BF4-AFDF-9F3B5C3FA761}">
      <dgm:prSet/>
      <dgm:spPr/>
      <dgm:t>
        <a:bodyPr/>
        <a:lstStyle/>
        <a:p>
          <a:endParaRPr lang="pl-PL"/>
        </a:p>
      </dgm:t>
    </dgm:pt>
    <dgm:pt modelId="{357525B7-3BBF-464B-A631-C49958FD8340}" type="sibTrans" cxnId="{6DE60A25-1516-4BF4-AFDF-9F3B5C3FA761}">
      <dgm:prSet/>
      <dgm:spPr/>
      <dgm:t>
        <a:bodyPr/>
        <a:lstStyle/>
        <a:p>
          <a:endParaRPr lang="pl-PL"/>
        </a:p>
      </dgm:t>
    </dgm:pt>
    <dgm:pt modelId="{B07660AF-77E8-4DE7-AAD5-1DBC2A99E6D8}">
      <dgm:prSet phldrT="[Text]"/>
      <dgm:spPr/>
      <dgm:t>
        <a:bodyPr/>
        <a:lstStyle/>
        <a:p>
          <a:r>
            <a:rPr lang="pl-PL" dirty="0" err="1"/>
            <a:t>Imperative</a:t>
          </a:r>
          <a:endParaRPr lang="pl-PL" dirty="0"/>
        </a:p>
      </dgm:t>
    </dgm:pt>
    <dgm:pt modelId="{289F9B26-94FF-452D-B9EB-6AA35D88D8C5}" type="parTrans" cxnId="{BEC145C4-1ECB-4CCD-8D92-B62600862F30}">
      <dgm:prSet/>
      <dgm:spPr/>
      <dgm:t>
        <a:bodyPr/>
        <a:lstStyle/>
        <a:p>
          <a:endParaRPr lang="pl-PL"/>
        </a:p>
      </dgm:t>
    </dgm:pt>
    <dgm:pt modelId="{D530DCE2-0DC9-4555-9076-3CFC9DE24537}" type="sibTrans" cxnId="{BEC145C4-1ECB-4CCD-8D92-B62600862F30}">
      <dgm:prSet/>
      <dgm:spPr/>
      <dgm:t>
        <a:bodyPr/>
        <a:lstStyle/>
        <a:p>
          <a:endParaRPr lang="pl-PL"/>
        </a:p>
      </dgm:t>
    </dgm:pt>
    <dgm:pt modelId="{9C692C3C-92F8-4A75-B9FF-6754CD5D932B}" type="pres">
      <dgm:prSet presAssocID="{290DE749-D7C7-40AE-9421-538FC2B08FB1}" presName="Name0" presStyleCnt="0">
        <dgm:presLayoutVars>
          <dgm:dir/>
          <dgm:resizeHandles val="exact"/>
        </dgm:presLayoutVars>
      </dgm:prSet>
      <dgm:spPr/>
    </dgm:pt>
    <dgm:pt modelId="{9B7FEE88-9CB8-4A1A-AD00-29DF6C5540BD}" type="pres">
      <dgm:prSet presAssocID="{290DE749-D7C7-40AE-9421-538FC2B08FB1}" presName="fgShape" presStyleLbl="fgShp" presStyleIdx="0" presStyleCnt="1"/>
      <dgm:spPr/>
    </dgm:pt>
    <dgm:pt modelId="{27632BCD-6EBC-4561-8094-CB70793DD535}" type="pres">
      <dgm:prSet presAssocID="{290DE749-D7C7-40AE-9421-538FC2B08FB1}" presName="linComp" presStyleCnt="0"/>
      <dgm:spPr/>
    </dgm:pt>
    <dgm:pt modelId="{3B29234E-7754-4F21-99A4-5EBEB642A886}" type="pres">
      <dgm:prSet presAssocID="{8C0D067A-F65F-4F69-BA90-9AAD5F1AD7EA}" presName="compNode" presStyleCnt="0"/>
      <dgm:spPr/>
    </dgm:pt>
    <dgm:pt modelId="{EBE9CEB0-F466-4002-9789-2346E031EF74}" type="pres">
      <dgm:prSet presAssocID="{8C0D067A-F65F-4F69-BA90-9AAD5F1AD7EA}" presName="bkgdShape" presStyleLbl="node1" presStyleIdx="0" presStyleCnt="3"/>
      <dgm:spPr/>
    </dgm:pt>
    <dgm:pt modelId="{C17862BD-BC26-46B6-B658-AB3EA763214F}" type="pres">
      <dgm:prSet presAssocID="{8C0D067A-F65F-4F69-BA90-9AAD5F1AD7EA}" presName="nodeTx" presStyleLbl="node1" presStyleIdx="0" presStyleCnt="3">
        <dgm:presLayoutVars>
          <dgm:bulletEnabled val="1"/>
        </dgm:presLayoutVars>
      </dgm:prSet>
      <dgm:spPr/>
    </dgm:pt>
    <dgm:pt modelId="{32E9FC04-5AA4-4BCC-A0DE-012D25BDBD5F}" type="pres">
      <dgm:prSet presAssocID="{8C0D067A-F65F-4F69-BA90-9AAD5F1AD7EA}" presName="invisiNode" presStyleLbl="node1" presStyleIdx="0" presStyleCnt="3"/>
      <dgm:spPr/>
    </dgm:pt>
    <dgm:pt modelId="{94ADDBEB-4F47-4E5D-9A4B-9CD11D5006C1}" type="pres">
      <dgm:prSet presAssocID="{8C0D067A-F65F-4F69-BA90-9AAD5F1AD7E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 RTL"/>
        </a:ext>
      </dgm:extLst>
    </dgm:pt>
    <dgm:pt modelId="{7CCCD792-37DA-439A-9C18-E83FEAB53505}" type="pres">
      <dgm:prSet presAssocID="{052BEBD8-2CB5-4A04-B7BC-392E2BF09A28}" presName="sibTrans" presStyleLbl="sibTrans2D1" presStyleIdx="0" presStyleCnt="0"/>
      <dgm:spPr/>
    </dgm:pt>
    <dgm:pt modelId="{D1F10E79-BFBB-486D-9BC4-71FB675E3320}" type="pres">
      <dgm:prSet presAssocID="{60638FFF-C322-4AA3-9AAD-A9BD731E69F3}" presName="compNode" presStyleCnt="0"/>
      <dgm:spPr/>
    </dgm:pt>
    <dgm:pt modelId="{36B52073-45D7-4C0D-8EFD-C9CE5E90288D}" type="pres">
      <dgm:prSet presAssocID="{60638FFF-C322-4AA3-9AAD-A9BD731E69F3}" presName="bkgdShape" presStyleLbl="node1" presStyleIdx="1" presStyleCnt="3"/>
      <dgm:spPr/>
    </dgm:pt>
    <dgm:pt modelId="{95FAE1E8-1A8D-41F6-B6B4-F781FDF068FF}" type="pres">
      <dgm:prSet presAssocID="{60638FFF-C322-4AA3-9AAD-A9BD731E69F3}" presName="nodeTx" presStyleLbl="node1" presStyleIdx="1" presStyleCnt="3">
        <dgm:presLayoutVars>
          <dgm:bulletEnabled val="1"/>
        </dgm:presLayoutVars>
      </dgm:prSet>
      <dgm:spPr/>
    </dgm:pt>
    <dgm:pt modelId="{2439C294-2D45-4260-9D7D-D78605F67FF5}" type="pres">
      <dgm:prSet presAssocID="{60638FFF-C322-4AA3-9AAD-A9BD731E69F3}" presName="invisiNode" presStyleLbl="node1" presStyleIdx="1" presStyleCnt="3"/>
      <dgm:spPr/>
    </dgm:pt>
    <dgm:pt modelId="{9DA9B9D9-54C5-4F1E-84A9-3ED3C28B2087}" type="pres">
      <dgm:prSet presAssocID="{60638FFF-C322-4AA3-9AAD-A9BD731E69F3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E4B02F7-33C1-4645-BB71-AB468C3E6BF1}" type="pres">
      <dgm:prSet presAssocID="{357525B7-3BBF-464B-A631-C49958FD8340}" presName="sibTrans" presStyleLbl="sibTrans2D1" presStyleIdx="0" presStyleCnt="0"/>
      <dgm:spPr/>
    </dgm:pt>
    <dgm:pt modelId="{CA463F18-9173-40D3-83C4-EC12043E05AD}" type="pres">
      <dgm:prSet presAssocID="{B07660AF-77E8-4DE7-AAD5-1DBC2A99E6D8}" presName="compNode" presStyleCnt="0"/>
      <dgm:spPr/>
    </dgm:pt>
    <dgm:pt modelId="{7CC14B63-887F-4F5C-8142-F11025E5B581}" type="pres">
      <dgm:prSet presAssocID="{B07660AF-77E8-4DE7-AAD5-1DBC2A99E6D8}" presName="bkgdShape" presStyleLbl="node1" presStyleIdx="2" presStyleCnt="3"/>
      <dgm:spPr/>
    </dgm:pt>
    <dgm:pt modelId="{04A17828-7A79-49A9-8A1A-3B14DAD39C2C}" type="pres">
      <dgm:prSet presAssocID="{B07660AF-77E8-4DE7-AAD5-1DBC2A99E6D8}" presName="nodeTx" presStyleLbl="node1" presStyleIdx="2" presStyleCnt="3">
        <dgm:presLayoutVars>
          <dgm:bulletEnabled val="1"/>
        </dgm:presLayoutVars>
      </dgm:prSet>
      <dgm:spPr/>
    </dgm:pt>
    <dgm:pt modelId="{04DC2C41-DCA4-433E-B9FC-270A5D293651}" type="pres">
      <dgm:prSet presAssocID="{B07660AF-77E8-4DE7-AAD5-1DBC2A99E6D8}" presName="invisiNode" presStyleLbl="node1" presStyleIdx="2" presStyleCnt="3"/>
      <dgm:spPr/>
    </dgm:pt>
    <dgm:pt modelId="{8EC07E8B-4541-4623-BC06-EFBF1BCFC686}" type="pres">
      <dgm:prSet presAssocID="{B07660AF-77E8-4DE7-AAD5-1DBC2A99E6D8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</dgm:ptLst>
  <dgm:cxnLst>
    <dgm:cxn modelId="{A63CA21D-00E1-4FE6-91B9-32F5052834F4}" type="presOf" srcId="{8C0D067A-F65F-4F69-BA90-9AAD5F1AD7EA}" destId="{EBE9CEB0-F466-4002-9789-2346E031EF74}" srcOrd="0" destOrd="0" presId="urn:microsoft.com/office/officeart/2005/8/layout/hList7"/>
    <dgm:cxn modelId="{086E5F20-F563-45F3-8337-3D7ACDA7CE0B}" type="presOf" srcId="{B07660AF-77E8-4DE7-AAD5-1DBC2A99E6D8}" destId="{04A17828-7A79-49A9-8A1A-3B14DAD39C2C}" srcOrd="1" destOrd="0" presId="urn:microsoft.com/office/officeart/2005/8/layout/hList7"/>
    <dgm:cxn modelId="{C2D0C721-90B2-4BB1-BB5E-AF26DA496BB2}" type="presOf" srcId="{357525B7-3BBF-464B-A631-C49958FD8340}" destId="{3E4B02F7-33C1-4645-BB71-AB468C3E6BF1}" srcOrd="0" destOrd="0" presId="urn:microsoft.com/office/officeart/2005/8/layout/hList7"/>
    <dgm:cxn modelId="{6DE60A25-1516-4BF4-AFDF-9F3B5C3FA761}" srcId="{290DE749-D7C7-40AE-9421-538FC2B08FB1}" destId="{60638FFF-C322-4AA3-9AAD-A9BD731E69F3}" srcOrd="1" destOrd="0" parTransId="{41AFCAB2-F929-4AA3-8E7C-0688193C9442}" sibTransId="{357525B7-3BBF-464B-A631-C49958FD8340}"/>
    <dgm:cxn modelId="{E4FDA161-7158-4423-BD27-14FB618530FA}" type="presOf" srcId="{290DE749-D7C7-40AE-9421-538FC2B08FB1}" destId="{9C692C3C-92F8-4A75-B9FF-6754CD5D932B}" srcOrd="0" destOrd="0" presId="urn:microsoft.com/office/officeart/2005/8/layout/hList7"/>
    <dgm:cxn modelId="{8A7B2E53-11DD-4B38-8112-CD71028DC989}" type="presOf" srcId="{8C0D067A-F65F-4F69-BA90-9AAD5F1AD7EA}" destId="{C17862BD-BC26-46B6-B658-AB3EA763214F}" srcOrd="1" destOrd="0" presId="urn:microsoft.com/office/officeart/2005/8/layout/hList7"/>
    <dgm:cxn modelId="{06A98579-928B-4B94-A732-C66B71ACB273}" type="presOf" srcId="{60638FFF-C322-4AA3-9AAD-A9BD731E69F3}" destId="{36B52073-45D7-4C0D-8EFD-C9CE5E90288D}" srcOrd="0" destOrd="0" presId="urn:microsoft.com/office/officeart/2005/8/layout/hList7"/>
    <dgm:cxn modelId="{E0A66B9E-9DF2-422B-855D-8FF0DE453B08}" type="presOf" srcId="{B07660AF-77E8-4DE7-AAD5-1DBC2A99E6D8}" destId="{7CC14B63-887F-4F5C-8142-F11025E5B581}" srcOrd="0" destOrd="0" presId="urn:microsoft.com/office/officeart/2005/8/layout/hList7"/>
    <dgm:cxn modelId="{BEC145C4-1ECB-4CCD-8D92-B62600862F30}" srcId="{290DE749-D7C7-40AE-9421-538FC2B08FB1}" destId="{B07660AF-77E8-4DE7-AAD5-1DBC2A99E6D8}" srcOrd="2" destOrd="0" parTransId="{289F9B26-94FF-452D-B9EB-6AA35D88D8C5}" sibTransId="{D530DCE2-0DC9-4555-9076-3CFC9DE24537}"/>
    <dgm:cxn modelId="{3A4118E3-4B5B-4FB6-89A9-7A3C32159EED}" type="presOf" srcId="{052BEBD8-2CB5-4A04-B7BC-392E2BF09A28}" destId="{7CCCD792-37DA-439A-9C18-E83FEAB53505}" srcOrd="0" destOrd="0" presId="urn:microsoft.com/office/officeart/2005/8/layout/hList7"/>
    <dgm:cxn modelId="{FDB260E9-024F-478F-99F5-E5AA26746F93}" srcId="{290DE749-D7C7-40AE-9421-538FC2B08FB1}" destId="{8C0D067A-F65F-4F69-BA90-9AAD5F1AD7EA}" srcOrd="0" destOrd="0" parTransId="{1E8BA58B-B617-49C9-96D2-71E0BF1546D5}" sibTransId="{052BEBD8-2CB5-4A04-B7BC-392E2BF09A28}"/>
    <dgm:cxn modelId="{3CA46DF7-191D-4A98-BB31-94BFB915B69D}" type="presOf" srcId="{60638FFF-C322-4AA3-9AAD-A9BD731E69F3}" destId="{95FAE1E8-1A8D-41F6-B6B4-F781FDF068FF}" srcOrd="1" destOrd="0" presId="urn:microsoft.com/office/officeart/2005/8/layout/hList7"/>
    <dgm:cxn modelId="{6B7C54A8-0764-4B52-8A50-DB0C7B4C69E6}" type="presParOf" srcId="{9C692C3C-92F8-4A75-B9FF-6754CD5D932B}" destId="{9B7FEE88-9CB8-4A1A-AD00-29DF6C5540BD}" srcOrd="0" destOrd="0" presId="urn:microsoft.com/office/officeart/2005/8/layout/hList7"/>
    <dgm:cxn modelId="{BA8C89E4-358D-4F31-B7C9-AD9403D6E778}" type="presParOf" srcId="{9C692C3C-92F8-4A75-B9FF-6754CD5D932B}" destId="{27632BCD-6EBC-4561-8094-CB70793DD535}" srcOrd="1" destOrd="0" presId="urn:microsoft.com/office/officeart/2005/8/layout/hList7"/>
    <dgm:cxn modelId="{301BCF7A-6860-4A35-96C3-3118BE9CBB5F}" type="presParOf" srcId="{27632BCD-6EBC-4561-8094-CB70793DD535}" destId="{3B29234E-7754-4F21-99A4-5EBEB642A886}" srcOrd="0" destOrd="0" presId="urn:microsoft.com/office/officeart/2005/8/layout/hList7"/>
    <dgm:cxn modelId="{ACD8767B-2970-4F70-9C8F-45B9E7720A95}" type="presParOf" srcId="{3B29234E-7754-4F21-99A4-5EBEB642A886}" destId="{EBE9CEB0-F466-4002-9789-2346E031EF74}" srcOrd="0" destOrd="0" presId="urn:microsoft.com/office/officeart/2005/8/layout/hList7"/>
    <dgm:cxn modelId="{62E469A7-5909-4730-8AEB-258F2CD87C42}" type="presParOf" srcId="{3B29234E-7754-4F21-99A4-5EBEB642A886}" destId="{C17862BD-BC26-46B6-B658-AB3EA763214F}" srcOrd="1" destOrd="0" presId="urn:microsoft.com/office/officeart/2005/8/layout/hList7"/>
    <dgm:cxn modelId="{06B9C9B3-C96A-4B62-8085-B963E1D99957}" type="presParOf" srcId="{3B29234E-7754-4F21-99A4-5EBEB642A886}" destId="{32E9FC04-5AA4-4BCC-A0DE-012D25BDBD5F}" srcOrd="2" destOrd="0" presId="urn:microsoft.com/office/officeart/2005/8/layout/hList7"/>
    <dgm:cxn modelId="{CFDE102A-DA0C-44A2-85D8-02029522A1DE}" type="presParOf" srcId="{3B29234E-7754-4F21-99A4-5EBEB642A886}" destId="{94ADDBEB-4F47-4E5D-9A4B-9CD11D5006C1}" srcOrd="3" destOrd="0" presId="urn:microsoft.com/office/officeart/2005/8/layout/hList7"/>
    <dgm:cxn modelId="{3E307EE6-98F1-41B8-B1E0-6A6B76AFB3CC}" type="presParOf" srcId="{27632BCD-6EBC-4561-8094-CB70793DD535}" destId="{7CCCD792-37DA-439A-9C18-E83FEAB53505}" srcOrd="1" destOrd="0" presId="urn:microsoft.com/office/officeart/2005/8/layout/hList7"/>
    <dgm:cxn modelId="{AB281498-0610-4EAC-879D-5E8220A27E1E}" type="presParOf" srcId="{27632BCD-6EBC-4561-8094-CB70793DD535}" destId="{D1F10E79-BFBB-486D-9BC4-71FB675E3320}" srcOrd="2" destOrd="0" presId="urn:microsoft.com/office/officeart/2005/8/layout/hList7"/>
    <dgm:cxn modelId="{833CC039-00C6-49B1-91BC-05DFE46C8FB7}" type="presParOf" srcId="{D1F10E79-BFBB-486D-9BC4-71FB675E3320}" destId="{36B52073-45D7-4C0D-8EFD-C9CE5E90288D}" srcOrd="0" destOrd="0" presId="urn:microsoft.com/office/officeart/2005/8/layout/hList7"/>
    <dgm:cxn modelId="{F125798E-9EE8-4767-9747-8EF58DBE9528}" type="presParOf" srcId="{D1F10E79-BFBB-486D-9BC4-71FB675E3320}" destId="{95FAE1E8-1A8D-41F6-B6B4-F781FDF068FF}" srcOrd="1" destOrd="0" presId="urn:microsoft.com/office/officeart/2005/8/layout/hList7"/>
    <dgm:cxn modelId="{F7C797B2-F3F1-46A4-94BB-CAC140BA7955}" type="presParOf" srcId="{D1F10E79-BFBB-486D-9BC4-71FB675E3320}" destId="{2439C294-2D45-4260-9D7D-D78605F67FF5}" srcOrd="2" destOrd="0" presId="urn:microsoft.com/office/officeart/2005/8/layout/hList7"/>
    <dgm:cxn modelId="{61950480-61FB-443E-B6C3-FDB7862A8975}" type="presParOf" srcId="{D1F10E79-BFBB-486D-9BC4-71FB675E3320}" destId="{9DA9B9D9-54C5-4F1E-84A9-3ED3C28B2087}" srcOrd="3" destOrd="0" presId="urn:microsoft.com/office/officeart/2005/8/layout/hList7"/>
    <dgm:cxn modelId="{40A3DF13-4878-4419-8022-34C073C1BCBA}" type="presParOf" srcId="{27632BCD-6EBC-4561-8094-CB70793DD535}" destId="{3E4B02F7-33C1-4645-BB71-AB468C3E6BF1}" srcOrd="3" destOrd="0" presId="urn:microsoft.com/office/officeart/2005/8/layout/hList7"/>
    <dgm:cxn modelId="{2DA44207-6078-4CEE-B0FE-90470C03E401}" type="presParOf" srcId="{27632BCD-6EBC-4561-8094-CB70793DD535}" destId="{CA463F18-9173-40D3-83C4-EC12043E05AD}" srcOrd="4" destOrd="0" presId="urn:microsoft.com/office/officeart/2005/8/layout/hList7"/>
    <dgm:cxn modelId="{F0E661C7-B93B-4DEC-A420-236ED5A692CC}" type="presParOf" srcId="{CA463F18-9173-40D3-83C4-EC12043E05AD}" destId="{7CC14B63-887F-4F5C-8142-F11025E5B581}" srcOrd="0" destOrd="0" presId="urn:microsoft.com/office/officeart/2005/8/layout/hList7"/>
    <dgm:cxn modelId="{1719B1D9-8272-47D7-A439-D0C8D8853930}" type="presParOf" srcId="{CA463F18-9173-40D3-83C4-EC12043E05AD}" destId="{04A17828-7A79-49A9-8A1A-3B14DAD39C2C}" srcOrd="1" destOrd="0" presId="urn:microsoft.com/office/officeart/2005/8/layout/hList7"/>
    <dgm:cxn modelId="{44517F3B-F37D-490C-9A0A-0553FAEB0B06}" type="presParOf" srcId="{CA463F18-9173-40D3-83C4-EC12043E05AD}" destId="{04DC2C41-DCA4-433E-B9FC-270A5D293651}" srcOrd="2" destOrd="0" presId="urn:microsoft.com/office/officeart/2005/8/layout/hList7"/>
    <dgm:cxn modelId="{524232D7-AE5F-4FB8-8B50-C86ED3802391}" type="presParOf" srcId="{CA463F18-9173-40D3-83C4-EC12043E05AD}" destId="{8EC07E8B-4541-4623-BC06-EFBF1BCFC68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0DE749-D7C7-40AE-9421-538FC2B08FB1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8C0D067A-F65F-4F69-BA90-9AAD5F1AD7EA}">
      <dgm:prSet phldrT="[Text]"/>
      <dgm:spPr/>
      <dgm:t>
        <a:bodyPr/>
        <a:lstStyle/>
        <a:p>
          <a:r>
            <a:rPr lang="pl-PL" dirty="0"/>
            <a:t>Third-party</a:t>
          </a:r>
        </a:p>
      </dgm:t>
    </dgm:pt>
    <dgm:pt modelId="{1E8BA58B-B617-49C9-96D2-71E0BF1546D5}" type="parTrans" cxnId="{FDB260E9-024F-478F-99F5-E5AA26746F93}">
      <dgm:prSet/>
      <dgm:spPr/>
      <dgm:t>
        <a:bodyPr/>
        <a:lstStyle/>
        <a:p>
          <a:endParaRPr lang="pl-PL"/>
        </a:p>
      </dgm:t>
    </dgm:pt>
    <dgm:pt modelId="{052BEBD8-2CB5-4A04-B7BC-392E2BF09A28}" type="sibTrans" cxnId="{FDB260E9-024F-478F-99F5-E5AA26746F93}">
      <dgm:prSet/>
      <dgm:spPr/>
      <dgm:t>
        <a:bodyPr/>
        <a:lstStyle/>
        <a:p>
          <a:endParaRPr lang="pl-PL"/>
        </a:p>
      </dgm:t>
    </dgm:pt>
    <dgm:pt modelId="{60638FFF-C322-4AA3-9AAD-A9BD731E69F3}">
      <dgm:prSet phldrT="[Text]"/>
      <dgm:spPr/>
      <dgm:t>
        <a:bodyPr/>
        <a:lstStyle/>
        <a:p>
          <a:r>
            <a:rPr lang="pl-PL" dirty="0"/>
            <a:t>ARM</a:t>
          </a:r>
        </a:p>
      </dgm:t>
    </dgm:pt>
    <dgm:pt modelId="{41AFCAB2-F929-4AA3-8E7C-0688193C9442}" type="parTrans" cxnId="{6DE60A25-1516-4BF4-AFDF-9F3B5C3FA761}">
      <dgm:prSet/>
      <dgm:spPr/>
      <dgm:t>
        <a:bodyPr/>
        <a:lstStyle/>
        <a:p>
          <a:endParaRPr lang="pl-PL"/>
        </a:p>
      </dgm:t>
    </dgm:pt>
    <dgm:pt modelId="{357525B7-3BBF-464B-A631-C49958FD8340}" type="sibTrans" cxnId="{6DE60A25-1516-4BF4-AFDF-9F3B5C3FA761}">
      <dgm:prSet/>
      <dgm:spPr/>
      <dgm:t>
        <a:bodyPr/>
        <a:lstStyle/>
        <a:p>
          <a:endParaRPr lang="pl-PL"/>
        </a:p>
      </dgm:t>
    </dgm:pt>
    <dgm:pt modelId="{B07660AF-77E8-4DE7-AAD5-1DBC2A99E6D8}">
      <dgm:prSet phldrT="[Text]"/>
      <dgm:spPr/>
      <dgm:t>
        <a:bodyPr/>
        <a:lstStyle/>
        <a:p>
          <a:r>
            <a:rPr lang="pl-PL" dirty="0"/>
            <a:t>Native</a:t>
          </a:r>
        </a:p>
      </dgm:t>
    </dgm:pt>
    <dgm:pt modelId="{289F9B26-94FF-452D-B9EB-6AA35D88D8C5}" type="parTrans" cxnId="{BEC145C4-1ECB-4CCD-8D92-B62600862F30}">
      <dgm:prSet/>
      <dgm:spPr/>
      <dgm:t>
        <a:bodyPr/>
        <a:lstStyle/>
        <a:p>
          <a:endParaRPr lang="pl-PL"/>
        </a:p>
      </dgm:t>
    </dgm:pt>
    <dgm:pt modelId="{D530DCE2-0DC9-4555-9076-3CFC9DE24537}" type="sibTrans" cxnId="{BEC145C4-1ECB-4CCD-8D92-B62600862F30}">
      <dgm:prSet/>
      <dgm:spPr/>
      <dgm:t>
        <a:bodyPr/>
        <a:lstStyle/>
        <a:p>
          <a:endParaRPr lang="pl-PL"/>
        </a:p>
      </dgm:t>
    </dgm:pt>
    <dgm:pt modelId="{9C692C3C-92F8-4A75-B9FF-6754CD5D932B}" type="pres">
      <dgm:prSet presAssocID="{290DE749-D7C7-40AE-9421-538FC2B08FB1}" presName="Name0" presStyleCnt="0">
        <dgm:presLayoutVars>
          <dgm:dir/>
          <dgm:resizeHandles val="exact"/>
        </dgm:presLayoutVars>
      </dgm:prSet>
      <dgm:spPr/>
    </dgm:pt>
    <dgm:pt modelId="{9B7FEE88-9CB8-4A1A-AD00-29DF6C5540BD}" type="pres">
      <dgm:prSet presAssocID="{290DE749-D7C7-40AE-9421-538FC2B08FB1}" presName="fgShape" presStyleLbl="fgShp" presStyleIdx="0" presStyleCnt="1"/>
      <dgm:spPr/>
    </dgm:pt>
    <dgm:pt modelId="{27632BCD-6EBC-4561-8094-CB70793DD535}" type="pres">
      <dgm:prSet presAssocID="{290DE749-D7C7-40AE-9421-538FC2B08FB1}" presName="linComp" presStyleCnt="0"/>
      <dgm:spPr/>
    </dgm:pt>
    <dgm:pt modelId="{3B29234E-7754-4F21-99A4-5EBEB642A886}" type="pres">
      <dgm:prSet presAssocID="{8C0D067A-F65F-4F69-BA90-9AAD5F1AD7EA}" presName="compNode" presStyleCnt="0"/>
      <dgm:spPr/>
    </dgm:pt>
    <dgm:pt modelId="{EBE9CEB0-F466-4002-9789-2346E031EF74}" type="pres">
      <dgm:prSet presAssocID="{8C0D067A-F65F-4F69-BA90-9AAD5F1AD7EA}" presName="bkgdShape" presStyleLbl="node1" presStyleIdx="0" presStyleCnt="3"/>
      <dgm:spPr/>
    </dgm:pt>
    <dgm:pt modelId="{C17862BD-BC26-46B6-B658-AB3EA763214F}" type="pres">
      <dgm:prSet presAssocID="{8C0D067A-F65F-4F69-BA90-9AAD5F1AD7EA}" presName="nodeTx" presStyleLbl="node1" presStyleIdx="0" presStyleCnt="3">
        <dgm:presLayoutVars>
          <dgm:bulletEnabled val="1"/>
        </dgm:presLayoutVars>
      </dgm:prSet>
      <dgm:spPr/>
    </dgm:pt>
    <dgm:pt modelId="{32E9FC04-5AA4-4BCC-A0DE-012D25BDBD5F}" type="pres">
      <dgm:prSet presAssocID="{8C0D067A-F65F-4F69-BA90-9AAD5F1AD7EA}" presName="invisiNode" presStyleLbl="node1" presStyleIdx="0" presStyleCnt="3"/>
      <dgm:spPr/>
    </dgm:pt>
    <dgm:pt modelId="{94ADDBEB-4F47-4E5D-9A4B-9CD11D5006C1}" type="pres">
      <dgm:prSet presAssocID="{8C0D067A-F65F-4F69-BA90-9AAD5F1AD7E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 RTL"/>
        </a:ext>
      </dgm:extLst>
    </dgm:pt>
    <dgm:pt modelId="{7CCCD792-37DA-439A-9C18-E83FEAB53505}" type="pres">
      <dgm:prSet presAssocID="{052BEBD8-2CB5-4A04-B7BC-392E2BF09A28}" presName="sibTrans" presStyleLbl="sibTrans2D1" presStyleIdx="0" presStyleCnt="0"/>
      <dgm:spPr/>
    </dgm:pt>
    <dgm:pt modelId="{D1F10E79-BFBB-486D-9BC4-71FB675E3320}" type="pres">
      <dgm:prSet presAssocID="{60638FFF-C322-4AA3-9AAD-A9BD731E69F3}" presName="compNode" presStyleCnt="0"/>
      <dgm:spPr/>
    </dgm:pt>
    <dgm:pt modelId="{36B52073-45D7-4C0D-8EFD-C9CE5E90288D}" type="pres">
      <dgm:prSet presAssocID="{60638FFF-C322-4AA3-9AAD-A9BD731E69F3}" presName="bkgdShape" presStyleLbl="node1" presStyleIdx="1" presStyleCnt="3"/>
      <dgm:spPr/>
    </dgm:pt>
    <dgm:pt modelId="{95FAE1E8-1A8D-41F6-B6B4-F781FDF068FF}" type="pres">
      <dgm:prSet presAssocID="{60638FFF-C322-4AA3-9AAD-A9BD731E69F3}" presName="nodeTx" presStyleLbl="node1" presStyleIdx="1" presStyleCnt="3">
        <dgm:presLayoutVars>
          <dgm:bulletEnabled val="1"/>
        </dgm:presLayoutVars>
      </dgm:prSet>
      <dgm:spPr/>
    </dgm:pt>
    <dgm:pt modelId="{2439C294-2D45-4260-9D7D-D78605F67FF5}" type="pres">
      <dgm:prSet presAssocID="{60638FFF-C322-4AA3-9AAD-A9BD731E69F3}" presName="invisiNode" presStyleLbl="node1" presStyleIdx="1" presStyleCnt="3"/>
      <dgm:spPr/>
    </dgm:pt>
    <dgm:pt modelId="{9DA9B9D9-54C5-4F1E-84A9-3ED3C28B2087}" type="pres">
      <dgm:prSet presAssocID="{60638FFF-C322-4AA3-9AAD-A9BD731E69F3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E4B02F7-33C1-4645-BB71-AB468C3E6BF1}" type="pres">
      <dgm:prSet presAssocID="{357525B7-3BBF-464B-A631-C49958FD8340}" presName="sibTrans" presStyleLbl="sibTrans2D1" presStyleIdx="0" presStyleCnt="0"/>
      <dgm:spPr/>
    </dgm:pt>
    <dgm:pt modelId="{CA463F18-9173-40D3-83C4-EC12043E05AD}" type="pres">
      <dgm:prSet presAssocID="{B07660AF-77E8-4DE7-AAD5-1DBC2A99E6D8}" presName="compNode" presStyleCnt="0"/>
      <dgm:spPr/>
    </dgm:pt>
    <dgm:pt modelId="{7CC14B63-887F-4F5C-8142-F11025E5B581}" type="pres">
      <dgm:prSet presAssocID="{B07660AF-77E8-4DE7-AAD5-1DBC2A99E6D8}" presName="bkgdShape" presStyleLbl="node1" presStyleIdx="2" presStyleCnt="3"/>
      <dgm:spPr/>
    </dgm:pt>
    <dgm:pt modelId="{04A17828-7A79-49A9-8A1A-3B14DAD39C2C}" type="pres">
      <dgm:prSet presAssocID="{B07660AF-77E8-4DE7-AAD5-1DBC2A99E6D8}" presName="nodeTx" presStyleLbl="node1" presStyleIdx="2" presStyleCnt="3">
        <dgm:presLayoutVars>
          <dgm:bulletEnabled val="1"/>
        </dgm:presLayoutVars>
      </dgm:prSet>
      <dgm:spPr/>
    </dgm:pt>
    <dgm:pt modelId="{04DC2C41-DCA4-433E-B9FC-270A5D293651}" type="pres">
      <dgm:prSet presAssocID="{B07660AF-77E8-4DE7-AAD5-1DBC2A99E6D8}" presName="invisiNode" presStyleLbl="node1" presStyleIdx="2" presStyleCnt="3"/>
      <dgm:spPr/>
    </dgm:pt>
    <dgm:pt modelId="{8EC07E8B-4541-4623-BC06-EFBF1BCFC686}" type="pres">
      <dgm:prSet presAssocID="{B07660AF-77E8-4DE7-AAD5-1DBC2A99E6D8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</dgm:ptLst>
  <dgm:cxnLst>
    <dgm:cxn modelId="{A63CA21D-00E1-4FE6-91B9-32F5052834F4}" type="presOf" srcId="{8C0D067A-F65F-4F69-BA90-9AAD5F1AD7EA}" destId="{EBE9CEB0-F466-4002-9789-2346E031EF74}" srcOrd="0" destOrd="0" presId="urn:microsoft.com/office/officeart/2005/8/layout/hList7"/>
    <dgm:cxn modelId="{086E5F20-F563-45F3-8337-3D7ACDA7CE0B}" type="presOf" srcId="{B07660AF-77E8-4DE7-AAD5-1DBC2A99E6D8}" destId="{04A17828-7A79-49A9-8A1A-3B14DAD39C2C}" srcOrd="1" destOrd="0" presId="urn:microsoft.com/office/officeart/2005/8/layout/hList7"/>
    <dgm:cxn modelId="{C2D0C721-90B2-4BB1-BB5E-AF26DA496BB2}" type="presOf" srcId="{357525B7-3BBF-464B-A631-C49958FD8340}" destId="{3E4B02F7-33C1-4645-BB71-AB468C3E6BF1}" srcOrd="0" destOrd="0" presId="urn:microsoft.com/office/officeart/2005/8/layout/hList7"/>
    <dgm:cxn modelId="{6DE60A25-1516-4BF4-AFDF-9F3B5C3FA761}" srcId="{290DE749-D7C7-40AE-9421-538FC2B08FB1}" destId="{60638FFF-C322-4AA3-9AAD-A9BD731E69F3}" srcOrd="1" destOrd="0" parTransId="{41AFCAB2-F929-4AA3-8E7C-0688193C9442}" sibTransId="{357525B7-3BBF-464B-A631-C49958FD8340}"/>
    <dgm:cxn modelId="{E4FDA161-7158-4423-BD27-14FB618530FA}" type="presOf" srcId="{290DE749-D7C7-40AE-9421-538FC2B08FB1}" destId="{9C692C3C-92F8-4A75-B9FF-6754CD5D932B}" srcOrd="0" destOrd="0" presId="urn:microsoft.com/office/officeart/2005/8/layout/hList7"/>
    <dgm:cxn modelId="{8A7B2E53-11DD-4B38-8112-CD71028DC989}" type="presOf" srcId="{8C0D067A-F65F-4F69-BA90-9AAD5F1AD7EA}" destId="{C17862BD-BC26-46B6-B658-AB3EA763214F}" srcOrd="1" destOrd="0" presId="urn:microsoft.com/office/officeart/2005/8/layout/hList7"/>
    <dgm:cxn modelId="{06A98579-928B-4B94-A732-C66B71ACB273}" type="presOf" srcId="{60638FFF-C322-4AA3-9AAD-A9BD731E69F3}" destId="{36B52073-45D7-4C0D-8EFD-C9CE5E90288D}" srcOrd="0" destOrd="0" presId="urn:microsoft.com/office/officeart/2005/8/layout/hList7"/>
    <dgm:cxn modelId="{E0A66B9E-9DF2-422B-855D-8FF0DE453B08}" type="presOf" srcId="{B07660AF-77E8-4DE7-AAD5-1DBC2A99E6D8}" destId="{7CC14B63-887F-4F5C-8142-F11025E5B581}" srcOrd="0" destOrd="0" presId="urn:microsoft.com/office/officeart/2005/8/layout/hList7"/>
    <dgm:cxn modelId="{BEC145C4-1ECB-4CCD-8D92-B62600862F30}" srcId="{290DE749-D7C7-40AE-9421-538FC2B08FB1}" destId="{B07660AF-77E8-4DE7-AAD5-1DBC2A99E6D8}" srcOrd="2" destOrd="0" parTransId="{289F9B26-94FF-452D-B9EB-6AA35D88D8C5}" sibTransId="{D530DCE2-0DC9-4555-9076-3CFC9DE24537}"/>
    <dgm:cxn modelId="{3A4118E3-4B5B-4FB6-89A9-7A3C32159EED}" type="presOf" srcId="{052BEBD8-2CB5-4A04-B7BC-392E2BF09A28}" destId="{7CCCD792-37DA-439A-9C18-E83FEAB53505}" srcOrd="0" destOrd="0" presId="urn:microsoft.com/office/officeart/2005/8/layout/hList7"/>
    <dgm:cxn modelId="{FDB260E9-024F-478F-99F5-E5AA26746F93}" srcId="{290DE749-D7C7-40AE-9421-538FC2B08FB1}" destId="{8C0D067A-F65F-4F69-BA90-9AAD5F1AD7EA}" srcOrd="0" destOrd="0" parTransId="{1E8BA58B-B617-49C9-96D2-71E0BF1546D5}" sibTransId="{052BEBD8-2CB5-4A04-B7BC-392E2BF09A28}"/>
    <dgm:cxn modelId="{3CA46DF7-191D-4A98-BB31-94BFB915B69D}" type="presOf" srcId="{60638FFF-C322-4AA3-9AAD-A9BD731E69F3}" destId="{95FAE1E8-1A8D-41F6-B6B4-F781FDF068FF}" srcOrd="1" destOrd="0" presId="urn:microsoft.com/office/officeart/2005/8/layout/hList7"/>
    <dgm:cxn modelId="{6B7C54A8-0764-4B52-8A50-DB0C7B4C69E6}" type="presParOf" srcId="{9C692C3C-92F8-4A75-B9FF-6754CD5D932B}" destId="{9B7FEE88-9CB8-4A1A-AD00-29DF6C5540BD}" srcOrd="0" destOrd="0" presId="urn:microsoft.com/office/officeart/2005/8/layout/hList7"/>
    <dgm:cxn modelId="{BA8C89E4-358D-4F31-B7C9-AD9403D6E778}" type="presParOf" srcId="{9C692C3C-92F8-4A75-B9FF-6754CD5D932B}" destId="{27632BCD-6EBC-4561-8094-CB70793DD535}" srcOrd="1" destOrd="0" presId="urn:microsoft.com/office/officeart/2005/8/layout/hList7"/>
    <dgm:cxn modelId="{301BCF7A-6860-4A35-96C3-3118BE9CBB5F}" type="presParOf" srcId="{27632BCD-6EBC-4561-8094-CB70793DD535}" destId="{3B29234E-7754-4F21-99A4-5EBEB642A886}" srcOrd="0" destOrd="0" presId="urn:microsoft.com/office/officeart/2005/8/layout/hList7"/>
    <dgm:cxn modelId="{ACD8767B-2970-4F70-9C8F-45B9E7720A95}" type="presParOf" srcId="{3B29234E-7754-4F21-99A4-5EBEB642A886}" destId="{EBE9CEB0-F466-4002-9789-2346E031EF74}" srcOrd="0" destOrd="0" presId="urn:microsoft.com/office/officeart/2005/8/layout/hList7"/>
    <dgm:cxn modelId="{62E469A7-5909-4730-8AEB-258F2CD87C42}" type="presParOf" srcId="{3B29234E-7754-4F21-99A4-5EBEB642A886}" destId="{C17862BD-BC26-46B6-B658-AB3EA763214F}" srcOrd="1" destOrd="0" presId="urn:microsoft.com/office/officeart/2005/8/layout/hList7"/>
    <dgm:cxn modelId="{06B9C9B3-C96A-4B62-8085-B963E1D99957}" type="presParOf" srcId="{3B29234E-7754-4F21-99A4-5EBEB642A886}" destId="{32E9FC04-5AA4-4BCC-A0DE-012D25BDBD5F}" srcOrd="2" destOrd="0" presId="urn:microsoft.com/office/officeart/2005/8/layout/hList7"/>
    <dgm:cxn modelId="{CFDE102A-DA0C-44A2-85D8-02029522A1DE}" type="presParOf" srcId="{3B29234E-7754-4F21-99A4-5EBEB642A886}" destId="{94ADDBEB-4F47-4E5D-9A4B-9CD11D5006C1}" srcOrd="3" destOrd="0" presId="urn:microsoft.com/office/officeart/2005/8/layout/hList7"/>
    <dgm:cxn modelId="{3E307EE6-98F1-41B8-B1E0-6A6B76AFB3CC}" type="presParOf" srcId="{27632BCD-6EBC-4561-8094-CB70793DD535}" destId="{7CCCD792-37DA-439A-9C18-E83FEAB53505}" srcOrd="1" destOrd="0" presId="urn:microsoft.com/office/officeart/2005/8/layout/hList7"/>
    <dgm:cxn modelId="{AB281498-0610-4EAC-879D-5E8220A27E1E}" type="presParOf" srcId="{27632BCD-6EBC-4561-8094-CB70793DD535}" destId="{D1F10E79-BFBB-486D-9BC4-71FB675E3320}" srcOrd="2" destOrd="0" presId="urn:microsoft.com/office/officeart/2005/8/layout/hList7"/>
    <dgm:cxn modelId="{833CC039-00C6-49B1-91BC-05DFE46C8FB7}" type="presParOf" srcId="{D1F10E79-BFBB-486D-9BC4-71FB675E3320}" destId="{36B52073-45D7-4C0D-8EFD-C9CE5E90288D}" srcOrd="0" destOrd="0" presId="urn:microsoft.com/office/officeart/2005/8/layout/hList7"/>
    <dgm:cxn modelId="{F125798E-9EE8-4767-9747-8EF58DBE9528}" type="presParOf" srcId="{D1F10E79-BFBB-486D-9BC4-71FB675E3320}" destId="{95FAE1E8-1A8D-41F6-B6B4-F781FDF068FF}" srcOrd="1" destOrd="0" presId="urn:microsoft.com/office/officeart/2005/8/layout/hList7"/>
    <dgm:cxn modelId="{F7C797B2-F3F1-46A4-94BB-CAC140BA7955}" type="presParOf" srcId="{D1F10E79-BFBB-486D-9BC4-71FB675E3320}" destId="{2439C294-2D45-4260-9D7D-D78605F67FF5}" srcOrd="2" destOrd="0" presId="urn:microsoft.com/office/officeart/2005/8/layout/hList7"/>
    <dgm:cxn modelId="{61950480-61FB-443E-B6C3-FDB7862A8975}" type="presParOf" srcId="{D1F10E79-BFBB-486D-9BC4-71FB675E3320}" destId="{9DA9B9D9-54C5-4F1E-84A9-3ED3C28B2087}" srcOrd="3" destOrd="0" presId="urn:microsoft.com/office/officeart/2005/8/layout/hList7"/>
    <dgm:cxn modelId="{40A3DF13-4878-4419-8022-34C073C1BCBA}" type="presParOf" srcId="{27632BCD-6EBC-4561-8094-CB70793DD535}" destId="{3E4B02F7-33C1-4645-BB71-AB468C3E6BF1}" srcOrd="3" destOrd="0" presId="urn:microsoft.com/office/officeart/2005/8/layout/hList7"/>
    <dgm:cxn modelId="{2DA44207-6078-4CEE-B0FE-90470C03E401}" type="presParOf" srcId="{27632BCD-6EBC-4561-8094-CB70793DD535}" destId="{CA463F18-9173-40D3-83C4-EC12043E05AD}" srcOrd="4" destOrd="0" presId="urn:microsoft.com/office/officeart/2005/8/layout/hList7"/>
    <dgm:cxn modelId="{F0E661C7-B93B-4DEC-A420-236ED5A692CC}" type="presParOf" srcId="{CA463F18-9173-40D3-83C4-EC12043E05AD}" destId="{7CC14B63-887F-4F5C-8142-F11025E5B581}" srcOrd="0" destOrd="0" presId="urn:microsoft.com/office/officeart/2005/8/layout/hList7"/>
    <dgm:cxn modelId="{1719B1D9-8272-47D7-A439-D0C8D8853930}" type="presParOf" srcId="{CA463F18-9173-40D3-83C4-EC12043E05AD}" destId="{04A17828-7A79-49A9-8A1A-3B14DAD39C2C}" srcOrd="1" destOrd="0" presId="urn:microsoft.com/office/officeart/2005/8/layout/hList7"/>
    <dgm:cxn modelId="{44517F3B-F37D-490C-9A0A-0553FAEB0B06}" type="presParOf" srcId="{CA463F18-9173-40D3-83C4-EC12043E05AD}" destId="{04DC2C41-DCA4-433E-B9FC-270A5D293651}" srcOrd="2" destOrd="0" presId="urn:microsoft.com/office/officeart/2005/8/layout/hList7"/>
    <dgm:cxn modelId="{524232D7-AE5F-4FB8-8B50-C86ED3802391}" type="presParOf" srcId="{CA463F18-9173-40D3-83C4-EC12043E05AD}" destId="{8EC07E8B-4541-4623-BC06-EFBF1BCFC68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E9CEB0-F466-4002-9789-2346E031EF74}">
      <dsp:nvSpPr>
        <dsp:cNvPr id="0" name=""/>
        <dsp:cNvSpPr/>
      </dsp:nvSpPr>
      <dsp:spPr>
        <a:xfrm>
          <a:off x="1706" y="0"/>
          <a:ext cx="2655093" cy="5418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500" kern="1200" dirty="0" err="1"/>
            <a:t>Declarative</a:t>
          </a:r>
          <a:endParaRPr lang="pl-PL" sz="3500" kern="1200" dirty="0"/>
        </a:p>
      </dsp:txBody>
      <dsp:txXfrm>
        <a:off x="1706" y="2167466"/>
        <a:ext cx="2655093" cy="2167466"/>
      </dsp:txXfrm>
    </dsp:sp>
    <dsp:sp modelId="{94ADDBEB-4F47-4E5D-9A4B-9CD11D5006C1}">
      <dsp:nvSpPr>
        <dsp:cNvPr id="0" name=""/>
        <dsp:cNvSpPr/>
      </dsp:nvSpPr>
      <dsp:spPr>
        <a:xfrm>
          <a:off x="427045" y="325120"/>
          <a:ext cx="1804416" cy="180441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52073-45D7-4C0D-8EFD-C9CE5E90288D}">
      <dsp:nvSpPr>
        <dsp:cNvPr id="0" name=""/>
        <dsp:cNvSpPr/>
      </dsp:nvSpPr>
      <dsp:spPr>
        <a:xfrm>
          <a:off x="2736453" y="0"/>
          <a:ext cx="2655093" cy="5418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500" kern="1200" dirty="0"/>
            <a:t>ARM</a:t>
          </a:r>
        </a:p>
      </dsp:txBody>
      <dsp:txXfrm>
        <a:off x="2736453" y="2167466"/>
        <a:ext cx="2655093" cy="2167466"/>
      </dsp:txXfrm>
    </dsp:sp>
    <dsp:sp modelId="{9DA9B9D9-54C5-4F1E-84A9-3ED3C28B2087}">
      <dsp:nvSpPr>
        <dsp:cNvPr id="0" name=""/>
        <dsp:cNvSpPr/>
      </dsp:nvSpPr>
      <dsp:spPr>
        <a:xfrm>
          <a:off x="3161791" y="325120"/>
          <a:ext cx="1804416" cy="180441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14B63-887F-4F5C-8142-F11025E5B581}">
      <dsp:nvSpPr>
        <dsp:cNvPr id="0" name=""/>
        <dsp:cNvSpPr/>
      </dsp:nvSpPr>
      <dsp:spPr>
        <a:xfrm>
          <a:off x="5471199" y="0"/>
          <a:ext cx="2655093" cy="5418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500" kern="1200" dirty="0" err="1"/>
            <a:t>Imperative</a:t>
          </a:r>
          <a:endParaRPr lang="pl-PL" sz="3500" kern="1200" dirty="0"/>
        </a:p>
      </dsp:txBody>
      <dsp:txXfrm>
        <a:off x="5471199" y="2167466"/>
        <a:ext cx="2655093" cy="2167466"/>
      </dsp:txXfrm>
    </dsp:sp>
    <dsp:sp modelId="{8EC07E8B-4541-4623-BC06-EFBF1BCFC686}">
      <dsp:nvSpPr>
        <dsp:cNvPr id="0" name=""/>
        <dsp:cNvSpPr/>
      </dsp:nvSpPr>
      <dsp:spPr>
        <a:xfrm>
          <a:off x="5896538" y="325120"/>
          <a:ext cx="1804416" cy="180441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7FEE88-9CB8-4A1A-AD00-29DF6C5540BD}">
      <dsp:nvSpPr>
        <dsp:cNvPr id="0" name=""/>
        <dsp:cNvSpPr/>
      </dsp:nvSpPr>
      <dsp:spPr>
        <a:xfrm>
          <a:off x="325119" y="4334933"/>
          <a:ext cx="7477760" cy="8128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E9CEB0-F466-4002-9789-2346E031EF74}">
      <dsp:nvSpPr>
        <dsp:cNvPr id="0" name=""/>
        <dsp:cNvSpPr/>
      </dsp:nvSpPr>
      <dsp:spPr>
        <a:xfrm>
          <a:off x="1706" y="0"/>
          <a:ext cx="2655093" cy="5418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712" tIns="362712" rIns="362712" bIns="362712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100" kern="1200" dirty="0"/>
            <a:t>Third-party</a:t>
          </a:r>
        </a:p>
      </dsp:txBody>
      <dsp:txXfrm>
        <a:off x="1706" y="2167466"/>
        <a:ext cx="2655093" cy="2167466"/>
      </dsp:txXfrm>
    </dsp:sp>
    <dsp:sp modelId="{94ADDBEB-4F47-4E5D-9A4B-9CD11D5006C1}">
      <dsp:nvSpPr>
        <dsp:cNvPr id="0" name=""/>
        <dsp:cNvSpPr/>
      </dsp:nvSpPr>
      <dsp:spPr>
        <a:xfrm>
          <a:off x="427045" y="325120"/>
          <a:ext cx="1804416" cy="180441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52073-45D7-4C0D-8EFD-C9CE5E90288D}">
      <dsp:nvSpPr>
        <dsp:cNvPr id="0" name=""/>
        <dsp:cNvSpPr/>
      </dsp:nvSpPr>
      <dsp:spPr>
        <a:xfrm>
          <a:off x="2736453" y="0"/>
          <a:ext cx="2655093" cy="5418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712" tIns="362712" rIns="362712" bIns="362712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100" kern="1200" dirty="0"/>
            <a:t>ARM</a:t>
          </a:r>
        </a:p>
      </dsp:txBody>
      <dsp:txXfrm>
        <a:off x="2736453" y="2167466"/>
        <a:ext cx="2655093" cy="2167466"/>
      </dsp:txXfrm>
    </dsp:sp>
    <dsp:sp modelId="{9DA9B9D9-54C5-4F1E-84A9-3ED3C28B2087}">
      <dsp:nvSpPr>
        <dsp:cNvPr id="0" name=""/>
        <dsp:cNvSpPr/>
      </dsp:nvSpPr>
      <dsp:spPr>
        <a:xfrm>
          <a:off x="3161791" y="325120"/>
          <a:ext cx="1804416" cy="180441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14B63-887F-4F5C-8142-F11025E5B581}">
      <dsp:nvSpPr>
        <dsp:cNvPr id="0" name=""/>
        <dsp:cNvSpPr/>
      </dsp:nvSpPr>
      <dsp:spPr>
        <a:xfrm>
          <a:off x="5471199" y="0"/>
          <a:ext cx="2655093" cy="5418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712" tIns="362712" rIns="362712" bIns="362712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100" kern="1200" dirty="0"/>
            <a:t>Native</a:t>
          </a:r>
        </a:p>
      </dsp:txBody>
      <dsp:txXfrm>
        <a:off x="5471199" y="2167466"/>
        <a:ext cx="2655093" cy="2167466"/>
      </dsp:txXfrm>
    </dsp:sp>
    <dsp:sp modelId="{8EC07E8B-4541-4623-BC06-EFBF1BCFC686}">
      <dsp:nvSpPr>
        <dsp:cNvPr id="0" name=""/>
        <dsp:cNvSpPr/>
      </dsp:nvSpPr>
      <dsp:spPr>
        <a:xfrm>
          <a:off x="5896538" y="325120"/>
          <a:ext cx="1804416" cy="180441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7FEE88-9CB8-4A1A-AD00-29DF6C5540BD}">
      <dsp:nvSpPr>
        <dsp:cNvPr id="0" name=""/>
        <dsp:cNvSpPr/>
      </dsp:nvSpPr>
      <dsp:spPr>
        <a:xfrm>
          <a:off x="325119" y="4334933"/>
          <a:ext cx="7477760" cy="8128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resource-group-authoring-templates" TargetMode="External"/><Relationship Id="rId2" Type="http://schemas.openxmlformats.org/officeDocument/2006/relationships/hyperlink" Target="https://docs.microsoft.com/en-us/azure/templat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cloudtheory.github.io/Butter/" TargetMode="External"/><Relationship Id="rId5" Type="http://schemas.openxmlformats.org/officeDocument/2006/relationships/hyperlink" Target="https://marketplace.visualstudio.com/items?itemName=msazurermtools.azurerm-vscode-tools" TargetMode="External"/><Relationship Id="rId4" Type="http://schemas.openxmlformats.org/officeDocument/2006/relationships/hyperlink" Target="https://docs.microsoft.com/en-us/cli/azure/resource?view=azure-cli-latest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mailto:kamil@thecloudtheory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5CB9-68E0-48E9-B392-FB13C903A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/>
          <a:lstStyle/>
          <a:p>
            <a:r>
              <a:rPr lang="pl-PL" dirty="0" err="1"/>
              <a:t>Automate</a:t>
            </a:r>
            <a:r>
              <a:rPr lang="pl-PL"/>
              <a:t> Azure infrastructure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F1D2C-E5F7-4F23-9A57-07B497F85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 fontScale="77500" lnSpcReduction="20000"/>
          </a:bodyPr>
          <a:lstStyle/>
          <a:p>
            <a:r>
              <a:rPr lang="pl-PL"/>
              <a:t>Like a boss!</a:t>
            </a:r>
          </a:p>
          <a:p>
            <a:endParaRPr lang="pl-PL"/>
          </a:p>
          <a:p>
            <a:endParaRPr lang="pl-PL" sz="1600"/>
          </a:p>
          <a:p>
            <a:endParaRPr lang="pl-PL" sz="1600"/>
          </a:p>
          <a:p>
            <a:r>
              <a:rPr lang="pl-PL" sz="1600"/>
              <a:t>Kamil Mrzygłód, Cloudyna 2019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842815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7F11F4AC-3D7E-4C40-B7F7-E8A886B87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89D6A18-6500-435D-BC1F-5806F0224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2A8EBD6-A0EF-4CC7-A9F3-5A472D718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Web application in Azure with improved scalability">
            <a:extLst>
              <a:ext uri="{FF2B5EF4-FFF2-40B4-BE49-F238E27FC236}">
                <a16:creationId xmlns:a16="http://schemas.microsoft.com/office/drawing/2014/main" id="{71FFC66C-41B5-4C97-AA92-9E745D2C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0477" y="1124750"/>
            <a:ext cx="9951041" cy="460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930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518874-640A-4C9C-AAA5-383226132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40" b="218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88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7433E-E78A-4D19-A027-A1508C86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43468"/>
            <a:ext cx="9144000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74250-5403-4857-BFEB-DEF66C8D0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9546" y="4552335"/>
            <a:ext cx="6752908" cy="10913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17092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5E7E3D-649A-43B5-9714-9D3FDDDB6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/>
              <a:t>ARM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98C48-77B4-45B2-8578-8450AD32E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l-PL" sz="2100" dirty="0"/>
              <a:t>Native </a:t>
            </a:r>
            <a:r>
              <a:rPr lang="pl-PL" sz="2100" dirty="0" err="1"/>
              <a:t>way</a:t>
            </a:r>
            <a:r>
              <a:rPr lang="en-US" sz="2100" dirty="0"/>
              <a:t> infrastructure deployment</a:t>
            </a:r>
            <a:r>
              <a:rPr lang="pl-PL" sz="2100" dirty="0"/>
              <a:t> in Azure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713643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537EED-CC28-4894-ADDC-4D926FC0B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/>
              <a:t>Demo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3DCA2-01AB-459A-9C26-E20064E13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100"/>
              <a:t>ARM Template + Azure CLI</a:t>
            </a:r>
          </a:p>
        </p:txBody>
      </p:sp>
    </p:spTree>
    <p:extLst>
      <p:ext uri="{BB962C8B-B14F-4D97-AF65-F5344CB8AC3E}">
        <p14:creationId xmlns:p14="http://schemas.microsoft.com/office/powerpoint/2010/main" val="327343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D41DC9-EA37-4411-80D2-E84CB73D7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909"/>
            <a:ext cx="12192000" cy="542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F3DE84-9ADC-4986-A36D-34F9C3DF6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425195"/>
            <a:ext cx="10905066" cy="400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81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356DF9-96A6-4FF3-9D33-F9757EA7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2" y="685801"/>
            <a:ext cx="2743200" cy="5105400"/>
          </a:xfrm>
        </p:spPr>
        <p:txBody>
          <a:bodyPr>
            <a:normAutofit/>
          </a:bodyPr>
          <a:lstStyle/>
          <a:p>
            <a:pPr algn="l"/>
            <a:r>
              <a:rPr lang="pl-PL" sz="3200">
                <a:solidFill>
                  <a:srgbClr val="FFFFFF"/>
                </a:solidFill>
              </a:rPr>
              <a:t>Conclusions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DD7356-3C30-463A-AC23-5F6B156CD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106" y="685801"/>
            <a:ext cx="6385918" cy="5105400"/>
          </a:xfrm>
        </p:spPr>
        <p:txBody>
          <a:bodyPr>
            <a:normAutofit/>
          </a:bodyPr>
          <a:lstStyle/>
          <a:p>
            <a:r>
              <a:rPr lang="pl-PL" sz="2000" dirty="0" err="1"/>
              <a:t>Declarative</a:t>
            </a:r>
            <a:r>
              <a:rPr lang="pl-PL" sz="2000" dirty="0"/>
              <a:t> </a:t>
            </a:r>
            <a:r>
              <a:rPr lang="pl-PL" sz="2000" dirty="0" err="1"/>
              <a:t>approach</a:t>
            </a:r>
            <a:endParaRPr lang="pl-PL" sz="2000" dirty="0"/>
          </a:p>
          <a:p>
            <a:r>
              <a:rPr lang="pl-PL" sz="2000" dirty="0"/>
              <a:t>Azure CLI as a </a:t>
            </a:r>
            <a:r>
              <a:rPr lang="pl-PL" sz="2000" dirty="0" err="1"/>
              <a:t>runner</a:t>
            </a:r>
            <a:endParaRPr lang="pl-PL" sz="2000" dirty="0"/>
          </a:p>
          <a:p>
            <a:r>
              <a:rPr lang="pl-PL" sz="2000" dirty="0" err="1"/>
              <a:t>Requires</a:t>
            </a:r>
            <a:r>
              <a:rPr lang="pl-PL" sz="2000" dirty="0"/>
              <a:t> </a:t>
            </a:r>
            <a:r>
              <a:rPr lang="pl-PL" sz="2000" dirty="0" err="1"/>
              <a:t>upfront</a:t>
            </a:r>
            <a:r>
              <a:rPr lang="pl-PL" sz="2000" dirty="0"/>
              <a:t> </a:t>
            </a:r>
            <a:r>
              <a:rPr lang="pl-PL" sz="2000" dirty="0" err="1"/>
              <a:t>creation</a:t>
            </a:r>
            <a:r>
              <a:rPr lang="pl-PL" sz="2000" dirty="0"/>
              <a:t> of a </a:t>
            </a:r>
            <a:r>
              <a:rPr lang="pl-PL" sz="2000" dirty="0" err="1"/>
              <a:t>resource</a:t>
            </a:r>
            <a:r>
              <a:rPr lang="pl-PL" sz="2000" dirty="0"/>
              <a:t> </a:t>
            </a:r>
            <a:r>
              <a:rPr lang="pl-PL" sz="2000" dirty="0" err="1"/>
              <a:t>group</a:t>
            </a:r>
            <a:endParaRPr lang="pl-PL" sz="2000" dirty="0"/>
          </a:p>
          <a:p>
            <a:r>
              <a:rPr lang="pl-PL" sz="2000" dirty="0"/>
              <a:t>Run in the </a:t>
            </a:r>
            <a:r>
              <a:rPr lang="pl-PL" sz="2000" dirty="0" err="1"/>
              <a:t>context</a:t>
            </a:r>
            <a:r>
              <a:rPr lang="pl-PL" sz="2000" dirty="0"/>
              <a:t> of a </a:t>
            </a:r>
            <a:r>
              <a:rPr lang="pl-PL" sz="2000" dirty="0" err="1"/>
              <a:t>resource</a:t>
            </a:r>
            <a:r>
              <a:rPr lang="pl-PL" sz="2000" dirty="0"/>
              <a:t> </a:t>
            </a:r>
            <a:r>
              <a:rPr lang="pl-PL" sz="2000" dirty="0" err="1"/>
              <a:t>group</a:t>
            </a:r>
            <a:endParaRPr lang="pl-PL" sz="2000" dirty="0"/>
          </a:p>
          <a:p>
            <a:r>
              <a:rPr lang="pl-PL" sz="2000" dirty="0" err="1"/>
              <a:t>Easy</a:t>
            </a:r>
            <a:r>
              <a:rPr lang="pl-PL" sz="2000" dirty="0"/>
              <a:t> </a:t>
            </a:r>
            <a:r>
              <a:rPr lang="pl-PL" sz="2000" dirty="0" err="1"/>
              <a:t>way</a:t>
            </a:r>
            <a:r>
              <a:rPr lang="pl-PL" sz="2000" dirty="0"/>
              <a:t> to </a:t>
            </a:r>
            <a:r>
              <a:rPr lang="pl-PL" sz="2000" dirty="0" err="1"/>
              <a:t>provide</a:t>
            </a:r>
            <a:r>
              <a:rPr lang="pl-PL" sz="2000" dirty="0"/>
              <a:t> </a:t>
            </a:r>
            <a:r>
              <a:rPr lang="pl-PL" sz="2000" dirty="0" err="1"/>
              <a:t>parameters</a:t>
            </a:r>
            <a:r>
              <a:rPr lang="pl-PL" sz="2000" dirty="0"/>
              <a:t> via </a:t>
            </a:r>
            <a:r>
              <a:rPr lang="pl-PL" sz="2000" dirty="0" err="1"/>
              <a:t>parameters</a:t>
            </a:r>
            <a:r>
              <a:rPr lang="pl-PL" sz="2000" dirty="0"/>
              <a:t> </a:t>
            </a:r>
            <a:r>
              <a:rPr lang="pl-PL" sz="2000" dirty="0" err="1"/>
              <a:t>files</a:t>
            </a:r>
            <a:endParaRPr lang="pl-PL" sz="2000" dirty="0"/>
          </a:p>
          <a:p>
            <a:r>
              <a:rPr lang="pl-PL" sz="2000" dirty="0" err="1"/>
              <a:t>Saved</a:t>
            </a:r>
            <a:r>
              <a:rPr lang="pl-PL" sz="2000" dirty="0"/>
              <a:t> as </a:t>
            </a:r>
            <a:r>
              <a:rPr lang="pl-PL" sz="2000" dirty="0" err="1"/>
              <a:t>deployment</a:t>
            </a:r>
            <a:r>
              <a:rPr lang="pl-PL" sz="2000" dirty="0"/>
              <a:t> in Azure</a:t>
            </a:r>
          </a:p>
          <a:p>
            <a:r>
              <a:rPr lang="pl-PL" sz="2000" dirty="0"/>
              <a:t>3 </a:t>
            </a:r>
            <a:r>
              <a:rPr lang="pl-PL" sz="2000" dirty="0" err="1"/>
              <a:t>different</a:t>
            </a:r>
            <a:r>
              <a:rPr lang="pl-PL" sz="2000" dirty="0"/>
              <a:t> </a:t>
            </a:r>
            <a:r>
              <a:rPr lang="pl-PL" sz="2000" dirty="0" err="1"/>
              <a:t>modes</a:t>
            </a:r>
            <a:r>
              <a:rPr lang="pl-PL" sz="2000" dirty="0"/>
              <a:t> – </a:t>
            </a:r>
            <a:r>
              <a:rPr lang="pl-PL" sz="2000" dirty="0" err="1"/>
              <a:t>Incremental</a:t>
            </a:r>
            <a:r>
              <a:rPr lang="pl-PL" sz="2000" dirty="0"/>
              <a:t>, Complete and </a:t>
            </a:r>
            <a:r>
              <a:rPr lang="pl-PL" sz="2000" dirty="0" err="1"/>
              <a:t>ValidationOnly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988361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5E7E3D-649A-43B5-9714-9D3FDDDB6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l-PL" sz="6200" dirty="0"/>
              <a:t>Azure CLI</a:t>
            </a:r>
            <a:endParaRPr lang="en-US" sz="6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98C48-77B4-45B2-8578-8450AD32E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l-PL" sz="2100" dirty="0"/>
              <a:t>Cross-platform, IT Pro </a:t>
            </a:r>
            <a:r>
              <a:rPr lang="pl-PL" sz="2100" dirty="0" err="1"/>
              <a:t>friendly</a:t>
            </a:r>
            <a:r>
              <a:rPr lang="pl-PL" sz="2100" dirty="0"/>
              <a:t> </a:t>
            </a:r>
            <a:r>
              <a:rPr lang="pl-PL" sz="2100" dirty="0" err="1"/>
              <a:t>way</a:t>
            </a:r>
            <a:r>
              <a:rPr lang="pl-PL" sz="2100" dirty="0"/>
              <a:t> ;)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417682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537EED-CC28-4894-ADDC-4D926FC0B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 dirty="0"/>
              <a:t>Demo </a:t>
            </a:r>
            <a:r>
              <a:rPr lang="pl-PL" sz="6200" dirty="0"/>
              <a:t>2</a:t>
            </a:r>
            <a:endParaRPr lang="en-US" sz="6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3DCA2-01AB-459A-9C26-E20064E13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100" dirty="0"/>
              <a:t>Azure CLI</a:t>
            </a:r>
          </a:p>
        </p:txBody>
      </p:sp>
    </p:spTree>
    <p:extLst>
      <p:ext uri="{BB962C8B-B14F-4D97-AF65-F5344CB8AC3E}">
        <p14:creationId xmlns:p14="http://schemas.microsoft.com/office/powerpoint/2010/main" val="3319073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3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9AA3528-7936-460E-B6FC-268E87B85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5794" y="643467"/>
            <a:ext cx="2475653" cy="247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C38CD7C8-90D5-4161-9CD4-A9A4E2648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3518" y="945533"/>
            <a:ext cx="3252903" cy="187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0DCA5CF1-C2D8-4EC1-AB2F-1049C6AA6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205" y="3748194"/>
            <a:ext cx="2471631" cy="247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4D2F9D9A-5175-40A0-83B3-0C8F5338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1676" y="860815"/>
            <a:ext cx="3252903" cy="515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C6B6C610-4C4B-415D-A64D-1857ED034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3518" y="4442663"/>
            <a:ext cx="3252903" cy="108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010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5E45E9-7217-4D5A-AF1F-7F09BC42F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56"/>
            <a:ext cx="12192000" cy="645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29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356DF9-96A6-4FF3-9D33-F9757EA7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2" y="685801"/>
            <a:ext cx="2743200" cy="5105400"/>
          </a:xfrm>
        </p:spPr>
        <p:txBody>
          <a:bodyPr>
            <a:normAutofit/>
          </a:bodyPr>
          <a:lstStyle/>
          <a:p>
            <a:pPr algn="l"/>
            <a:r>
              <a:rPr lang="pl-PL" sz="3200">
                <a:solidFill>
                  <a:srgbClr val="FFFFFF"/>
                </a:solidFill>
              </a:rPr>
              <a:t>Conclusions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DD7356-3C30-463A-AC23-5F6B156CD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106" y="685801"/>
            <a:ext cx="6385918" cy="5105400"/>
          </a:xfrm>
        </p:spPr>
        <p:txBody>
          <a:bodyPr>
            <a:normAutofit/>
          </a:bodyPr>
          <a:lstStyle/>
          <a:p>
            <a:r>
              <a:rPr lang="pl-PL" sz="2000" dirty="0" err="1"/>
              <a:t>Imperative</a:t>
            </a:r>
            <a:r>
              <a:rPr lang="pl-PL" sz="2000" dirty="0"/>
              <a:t> </a:t>
            </a:r>
            <a:r>
              <a:rPr lang="pl-PL" sz="2000" dirty="0" err="1"/>
              <a:t>approach</a:t>
            </a:r>
            <a:endParaRPr lang="pl-PL" sz="2000" dirty="0"/>
          </a:p>
          <a:p>
            <a:r>
              <a:rPr lang="pl-PL" sz="2000" dirty="0" err="1"/>
              <a:t>Requires</a:t>
            </a:r>
            <a:r>
              <a:rPr lang="pl-PL" sz="2000" dirty="0"/>
              <a:t> </a:t>
            </a:r>
            <a:r>
              <a:rPr lang="pl-PL" sz="2000" dirty="0" err="1"/>
              <a:t>proper</a:t>
            </a:r>
            <a:r>
              <a:rPr lang="pl-PL" sz="2000" dirty="0"/>
              <a:t> API </a:t>
            </a:r>
            <a:r>
              <a:rPr lang="pl-PL" sz="2000" dirty="0" err="1"/>
              <a:t>implemented</a:t>
            </a:r>
            <a:r>
              <a:rPr lang="pl-PL" sz="2000" dirty="0"/>
              <a:t> in Azure CLI</a:t>
            </a:r>
          </a:p>
          <a:p>
            <a:r>
              <a:rPr lang="pl-PL" sz="2000" dirty="0" err="1"/>
              <a:t>Easier</a:t>
            </a:r>
            <a:r>
              <a:rPr lang="pl-PL" sz="2000" dirty="0"/>
              <a:t> </a:t>
            </a:r>
            <a:r>
              <a:rPr lang="pl-PL" sz="2000" dirty="0" err="1"/>
              <a:t>way</a:t>
            </a:r>
            <a:r>
              <a:rPr lang="pl-PL" sz="2000" dirty="0"/>
              <a:t> to </a:t>
            </a:r>
            <a:r>
              <a:rPr lang="pl-PL" sz="2000" dirty="0" err="1"/>
              <a:t>introduce</a:t>
            </a:r>
            <a:r>
              <a:rPr lang="pl-PL" sz="2000" dirty="0"/>
              <a:t> </a:t>
            </a:r>
            <a:r>
              <a:rPr lang="pl-PL" sz="2000" dirty="0" err="1"/>
              <a:t>logic</a:t>
            </a:r>
            <a:endParaRPr lang="pl-PL" sz="2000" dirty="0"/>
          </a:p>
          <a:p>
            <a:r>
              <a:rPr lang="pl-PL" sz="2000" dirty="0" err="1"/>
              <a:t>Simpler</a:t>
            </a:r>
            <a:r>
              <a:rPr lang="pl-PL" sz="2000" dirty="0"/>
              <a:t>, </a:t>
            </a:r>
            <a:r>
              <a:rPr lang="pl-PL" sz="2000" dirty="0" err="1"/>
              <a:t>cleaner</a:t>
            </a:r>
            <a:r>
              <a:rPr lang="pl-PL" sz="2000" dirty="0"/>
              <a:t>, </a:t>
            </a:r>
            <a:r>
              <a:rPr lang="pl-PL" sz="2000" dirty="0" err="1"/>
              <a:t>more</a:t>
            </a:r>
            <a:r>
              <a:rPr lang="pl-PL" sz="2000" dirty="0"/>
              <a:t> </a:t>
            </a:r>
            <a:r>
              <a:rPr lang="pl-PL" sz="2000" dirty="0" err="1"/>
              <a:t>robust</a:t>
            </a:r>
            <a:r>
              <a:rPr lang="pl-PL" sz="2000" dirty="0"/>
              <a:t> </a:t>
            </a:r>
            <a:r>
              <a:rPr lang="pl-PL" sz="2000" dirty="0" err="1"/>
              <a:t>way</a:t>
            </a:r>
            <a:r>
              <a:rPr lang="pl-PL" sz="2000" dirty="0"/>
              <a:t> of </a:t>
            </a:r>
            <a:r>
              <a:rPr lang="pl-PL" sz="2000" dirty="0" err="1"/>
              <a:t>defining</a:t>
            </a:r>
            <a:r>
              <a:rPr lang="pl-PL" sz="2000" dirty="0"/>
              <a:t> </a:t>
            </a:r>
            <a:r>
              <a:rPr lang="pl-PL" sz="2000" dirty="0" err="1"/>
              <a:t>infrastructure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30746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5E7E3D-649A-43B5-9714-9D3FDDDB6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l-PL" sz="6200" dirty="0" err="1"/>
              <a:t>Fluent</a:t>
            </a:r>
            <a:r>
              <a:rPr lang="pl-PL" sz="6200" dirty="0"/>
              <a:t> API</a:t>
            </a:r>
            <a:endParaRPr lang="en-US" sz="6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98C48-77B4-45B2-8578-8450AD32E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l-PL" sz="2100" dirty="0" err="1"/>
              <a:t>You</a:t>
            </a:r>
            <a:r>
              <a:rPr lang="pl-PL" sz="2100" dirty="0"/>
              <a:t> </a:t>
            </a:r>
            <a:r>
              <a:rPr lang="pl-PL" sz="2100" dirty="0" err="1"/>
              <a:t>see</a:t>
            </a:r>
            <a:r>
              <a:rPr lang="pl-PL" sz="2100" dirty="0"/>
              <a:t> me </a:t>
            </a:r>
            <a:r>
              <a:rPr lang="pl-PL" sz="2100" dirty="0" err="1"/>
              <a:t>rollin</a:t>
            </a:r>
            <a:r>
              <a:rPr lang="pl-PL" sz="2100" dirty="0"/>
              <a:t>’, </a:t>
            </a:r>
            <a:r>
              <a:rPr lang="pl-PL" sz="2100" dirty="0" err="1"/>
              <a:t>they</a:t>
            </a:r>
            <a:r>
              <a:rPr lang="pl-PL" sz="2100" dirty="0"/>
              <a:t> </a:t>
            </a:r>
            <a:r>
              <a:rPr lang="pl-PL" sz="2100" dirty="0" err="1"/>
              <a:t>hatin</a:t>
            </a:r>
            <a:r>
              <a:rPr lang="pl-PL" sz="2100" dirty="0"/>
              <a:t>’…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830295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537EED-CC28-4894-ADDC-4D926FC0B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 dirty="0"/>
              <a:t>Demo </a:t>
            </a:r>
            <a:r>
              <a:rPr lang="pl-PL" sz="6200" dirty="0"/>
              <a:t>3</a:t>
            </a:r>
            <a:endParaRPr lang="en-US" sz="6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3DCA2-01AB-459A-9C26-E20064E13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l-PL" sz="2100" dirty="0" err="1"/>
              <a:t>Fluent</a:t>
            </a:r>
            <a:r>
              <a:rPr lang="pl-PL" sz="2100" dirty="0"/>
              <a:t> API(</a:t>
            </a:r>
            <a:r>
              <a:rPr lang="pl-PL" sz="2100" dirty="0" err="1"/>
              <a:t>aka</a:t>
            </a:r>
            <a:r>
              <a:rPr lang="pl-PL" sz="2100" dirty="0"/>
              <a:t> Management SDK)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930342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539456-AA0C-4470-808A-408366B77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694"/>
            <a:ext cx="12192000" cy="647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7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356DF9-96A6-4FF3-9D33-F9757EA7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2" y="685801"/>
            <a:ext cx="2743200" cy="5105400"/>
          </a:xfrm>
        </p:spPr>
        <p:txBody>
          <a:bodyPr>
            <a:normAutofit/>
          </a:bodyPr>
          <a:lstStyle/>
          <a:p>
            <a:pPr algn="l"/>
            <a:r>
              <a:rPr lang="pl-PL" sz="3200">
                <a:solidFill>
                  <a:srgbClr val="FFFFFF"/>
                </a:solidFill>
              </a:rPr>
              <a:t>Conclusions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DD7356-3C30-463A-AC23-5F6B156CD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106" y="685801"/>
            <a:ext cx="6385918" cy="5105400"/>
          </a:xfrm>
        </p:spPr>
        <p:txBody>
          <a:bodyPr>
            <a:normAutofit/>
          </a:bodyPr>
          <a:lstStyle/>
          <a:p>
            <a:r>
              <a:rPr lang="pl-PL" sz="2000" dirty="0" err="1"/>
              <a:t>Imperative</a:t>
            </a:r>
            <a:r>
              <a:rPr lang="pl-PL" sz="2000" dirty="0"/>
              <a:t> </a:t>
            </a:r>
            <a:r>
              <a:rPr lang="pl-PL" sz="2000" dirty="0" err="1"/>
              <a:t>approach</a:t>
            </a:r>
            <a:endParaRPr lang="pl-PL" sz="2000" dirty="0"/>
          </a:p>
          <a:p>
            <a:r>
              <a:rPr lang="pl-PL" sz="2000" dirty="0" err="1"/>
              <a:t>Requires</a:t>
            </a:r>
            <a:r>
              <a:rPr lang="pl-PL" sz="2000" dirty="0"/>
              <a:t> </a:t>
            </a:r>
            <a:r>
              <a:rPr lang="pl-PL" sz="2000" dirty="0" err="1"/>
              <a:t>proper</a:t>
            </a:r>
            <a:r>
              <a:rPr lang="pl-PL" sz="2000" dirty="0"/>
              <a:t> API </a:t>
            </a:r>
            <a:r>
              <a:rPr lang="pl-PL" sz="2000" dirty="0" err="1"/>
              <a:t>implemented</a:t>
            </a:r>
            <a:r>
              <a:rPr lang="pl-PL" sz="2000" dirty="0"/>
              <a:t> in the SDK</a:t>
            </a:r>
          </a:p>
          <a:p>
            <a:r>
              <a:rPr lang="pl-PL" sz="2000" dirty="0" err="1"/>
              <a:t>Requires</a:t>
            </a:r>
            <a:r>
              <a:rPr lang="pl-PL" sz="2000" dirty="0"/>
              <a:t> </a:t>
            </a:r>
            <a:r>
              <a:rPr lang="pl-PL" sz="2000" dirty="0" err="1"/>
              <a:t>particular</a:t>
            </a:r>
            <a:r>
              <a:rPr lang="pl-PL" sz="2000" dirty="0"/>
              <a:t> </a:t>
            </a:r>
            <a:r>
              <a:rPr lang="pl-PL" sz="2000" dirty="0" err="1"/>
              <a:t>language</a:t>
            </a:r>
            <a:r>
              <a:rPr lang="pl-PL" sz="2000" dirty="0"/>
              <a:t> support</a:t>
            </a:r>
          </a:p>
          <a:p>
            <a:r>
              <a:rPr lang="pl-PL" sz="2000" dirty="0"/>
              <a:t>May not </a:t>
            </a:r>
            <a:r>
              <a:rPr lang="pl-PL" sz="2000" dirty="0" err="1"/>
              <a:t>work</a:t>
            </a:r>
            <a:r>
              <a:rPr lang="pl-PL" sz="2000" dirty="0"/>
              <a:t> on </a:t>
            </a:r>
            <a:r>
              <a:rPr lang="pl-PL" sz="2000" dirty="0" err="1"/>
              <a:t>all</a:t>
            </a:r>
            <a:r>
              <a:rPr lang="pl-PL" sz="2000" dirty="0"/>
              <a:t> </a:t>
            </a:r>
            <a:r>
              <a:rPr lang="pl-PL" sz="2000" dirty="0" err="1"/>
              <a:t>platforms</a:t>
            </a:r>
            <a:endParaRPr lang="pl-PL" sz="2000" dirty="0"/>
          </a:p>
          <a:p>
            <a:r>
              <a:rPr lang="pl-PL" sz="2000" dirty="0" err="1"/>
              <a:t>Easy</a:t>
            </a:r>
            <a:r>
              <a:rPr lang="pl-PL" sz="2000" dirty="0"/>
              <a:t> to </a:t>
            </a:r>
            <a:r>
              <a:rPr lang="pl-PL" sz="2000" dirty="0" err="1"/>
              <a:t>incorporate</a:t>
            </a:r>
            <a:r>
              <a:rPr lang="pl-PL" sz="2000" dirty="0"/>
              <a:t> </a:t>
            </a:r>
            <a:r>
              <a:rPr lang="pl-PL" sz="2000" dirty="0" err="1"/>
              <a:t>into</a:t>
            </a:r>
            <a:r>
              <a:rPr lang="pl-PL" sz="2000" dirty="0"/>
              <a:t> test </a:t>
            </a:r>
            <a:r>
              <a:rPr lang="pl-PL" sz="2000" dirty="0" err="1"/>
              <a:t>suites</a:t>
            </a:r>
            <a:endParaRPr lang="pl-PL" sz="2000" dirty="0"/>
          </a:p>
          <a:p>
            <a:r>
              <a:rPr lang="pl-PL" sz="2000" dirty="0"/>
              <a:t>Much </a:t>
            </a:r>
            <a:r>
              <a:rPr lang="pl-PL" sz="2000" dirty="0" err="1"/>
              <a:t>easier</a:t>
            </a:r>
            <a:r>
              <a:rPr lang="pl-PL" sz="2000" dirty="0"/>
              <a:t> to </a:t>
            </a:r>
            <a:r>
              <a:rPr lang="pl-PL" sz="2000" dirty="0" err="1"/>
              <a:t>understand</a:t>
            </a:r>
            <a:r>
              <a:rPr lang="pl-PL" sz="2000" dirty="0"/>
              <a:t> by </a:t>
            </a:r>
            <a:r>
              <a:rPr lang="pl-PL" sz="2000" dirty="0" err="1"/>
              <a:t>devs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869729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5E7E3D-649A-43B5-9714-9D3FDDDB6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l-PL" sz="6200" dirty="0" err="1"/>
              <a:t>Terraform</a:t>
            </a:r>
            <a:endParaRPr lang="en-US" sz="6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98C48-77B4-45B2-8578-8450AD32E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l-PL" sz="2100" dirty="0" err="1"/>
              <a:t>It’s</a:t>
            </a:r>
            <a:r>
              <a:rPr lang="pl-PL" sz="2100" dirty="0"/>
              <a:t> a JSON! </a:t>
            </a:r>
            <a:r>
              <a:rPr lang="pl-PL" sz="2100" dirty="0" err="1"/>
              <a:t>It’s</a:t>
            </a:r>
            <a:r>
              <a:rPr lang="pl-PL" sz="2100" dirty="0"/>
              <a:t> a YAML! </a:t>
            </a:r>
            <a:r>
              <a:rPr lang="pl-PL" sz="2100" dirty="0" err="1"/>
              <a:t>It’s</a:t>
            </a:r>
            <a:r>
              <a:rPr lang="pl-PL" sz="2100" dirty="0"/>
              <a:t> </a:t>
            </a:r>
            <a:r>
              <a:rPr lang="pl-PL" sz="2100" dirty="0" err="1"/>
              <a:t>an</a:t>
            </a:r>
            <a:r>
              <a:rPr lang="pl-PL" sz="2100"/>
              <a:t> ARM </a:t>
            </a:r>
            <a:r>
              <a:rPr lang="pl-PL" sz="2100" dirty="0" err="1"/>
              <a:t>template</a:t>
            </a:r>
            <a:r>
              <a:rPr lang="pl-PL" sz="2100" dirty="0"/>
              <a:t>!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888391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4B039C-8E9D-4B4D-A09E-61F6388DD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7" y="1833562"/>
            <a:ext cx="73247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21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537EED-CC28-4894-ADDC-4D926FC0B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/>
              <a:t>Demo </a:t>
            </a:r>
            <a:r>
              <a:rPr lang="pl-PL" sz="6200"/>
              <a:t>4</a:t>
            </a:r>
            <a:endParaRPr lang="en-US" sz="6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3DCA2-01AB-459A-9C26-E20064E13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l-PL" sz="2100"/>
              <a:t>Terraform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978393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016510-7AB9-4F62-9B66-37D314D07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79"/>
            <a:ext cx="12192000" cy="651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25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59138C-74A1-445B-848C-3608AE87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FD7409-66D7-4C9C-B528-E79EB64A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7455" y="0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7990EF0-5F6F-4FE3-AA65-8968AF2DF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78F7598-94C7-46E9-8B2A-CB44A0F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9D2CBB1-072D-4875-B7D7-CADB0ABF3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8F600B4-EE22-4BA5-A764-9D80C335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E8DAD02-2B30-48A9-ACE0-2E9193091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F76B12-142C-41AF-B239-F414ABCFA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25F4217-4021-45A0-812B-398F9A7A9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929" y="667808"/>
            <a:ext cx="10894142" cy="5580592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D510B-0105-4732-BEA1-698A277E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702" y="1261872"/>
            <a:ext cx="3145536" cy="4334256"/>
          </a:xfrm>
        </p:spPr>
        <p:txBody>
          <a:bodyPr>
            <a:normAutofit/>
          </a:bodyPr>
          <a:lstStyle/>
          <a:p>
            <a:pPr algn="r"/>
            <a:r>
              <a:rPr lang="pl-PL" sz="3600"/>
              <a:t>What will you learn?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6F4EBC-E415-40E4-A8BA-BA66F0B63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92024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F752B-281D-4555-A9C9-868202F4C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932" y="1261873"/>
            <a:ext cx="5951013" cy="4449422"/>
          </a:xfrm>
        </p:spPr>
        <p:txBody>
          <a:bodyPr>
            <a:normAutofit/>
          </a:bodyPr>
          <a:lstStyle/>
          <a:p>
            <a:r>
              <a:rPr lang="pl-PL" sz="2000"/>
              <a:t>What are multiple ways to deploy Azure infrastructure</a:t>
            </a:r>
          </a:p>
          <a:p>
            <a:r>
              <a:rPr lang="pl-PL" sz="2000"/>
              <a:t>How to make deployment process better</a:t>
            </a:r>
          </a:p>
          <a:p>
            <a:r>
              <a:rPr lang="pl-PL" sz="2000"/>
              <a:t>What can be done to enhance deployments</a:t>
            </a:r>
          </a:p>
          <a:p>
            <a:r>
              <a:rPr lang="pl-PL" sz="2000"/>
              <a:t>Where to search for help</a:t>
            </a:r>
          </a:p>
        </p:txBody>
      </p:sp>
    </p:spTree>
    <p:extLst>
      <p:ext uri="{BB962C8B-B14F-4D97-AF65-F5344CB8AC3E}">
        <p14:creationId xmlns:p14="http://schemas.microsoft.com/office/powerpoint/2010/main" val="102843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356DF9-96A6-4FF3-9D33-F9757EA7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2" y="685801"/>
            <a:ext cx="2743200" cy="5105400"/>
          </a:xfrm>
        </p:spPr>
        <p:txBody>
          <a:bodyPr>
            <a:normAutofit/>
          </a:bodyPr>
          <a:lstStyle/>
          <a:p>
            <a:pPr algn="l"/>
            <a:r>
              <a:rPr lang="pl-PL" sz="3200">
                <a:solidFill>
                  <a:srgbClr val="FFFFFF"/>
                </a:solidFill>
              </a:rPr>
              <a:t>Conclusions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DD7356-3C30-463A-AC23-5F6B156CD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106" y="685801"/>
            <a:ext cx="6385918" cy="5105400"/>
          </a:xfrm>
        </p:spPr>
        <p:txBody>
          <a:bodyPr>
            <a:normAutofit/>
          </a:bodyPr>
          <a:lstStyle/>
          <a:p>
            <a:r>
              <a:rPr lang="pl-PL" sz="2000" dirty="0" err="1"/>
              <a:t>Declarative</a:t>
            </a:r>
            <a:r>
              <a:rPr lang="pl-PL" sz="2000" dirty="0"/>
              <a:t> </a:t>
            </a:r>
            <a:r>
              <a:rPr lang="pl-PL" sz="2000" dirty="0" err="1"/>
              <a:t>approach</a:t>
            </a:r>
            <a:endParaRPr lang="pl-PL" sz="2000" dirty="0"/>
          </a:p>
          <a:p>
            <a:r>
              <a:rPr lang="pl-PL" sz="2000" dirty="0" err="1"/>
              <a:t>Levarages</a:t>
            </a:r>
            <a:r>
              <a:rPr lang="pl-PL" sz="2000" dirty="0"/>
              <a:t> HQL</a:t>
            </a:r>
          </a:p>
          <a:p>
            <a:r>
              <a:rPr lang="pl-PL" sz="2000" dirty="0"/>
              <a:t>Third-party</a:t>
            </a:r>
          </a:p>
          <a:p>
            <a:r>
              <a:rPr lang="pl-PL" sz="2000" dirty="0" err="1"/>
              <a:t>Requires</a:t>
            </a:r>
            <a:r>
              <a:rPr lang="pl-PL" sz="2000" dirty="0"/>
              <a:t> </a:t>
            </a:r>
            <a:r>
              <a:rPr lang="pl-PL" sz="2000" dirty="0" err="1"/>
              <a:t>special</a:t>
            </a:r>
            <a:r>
              <a:rPr lang="pl-PL" sz="2000" dirty="0"/>
              <a:t> </a:t>
            </a:r>
            <a:r>
              <a:rPr lang="pl-PL" sz="2000" dirty="0" err="1"/>
              <a:t>runner</a:t>
            </a:r>
            <a:endParaRPr lang="pl-PL" sz="2000" dirty="0"/>
          </a:p>
          <a:p>
            <a:r>
              <a:rPr lang="pl-PL" sz="2000" dirty="0" err="1"/>
              <a:t>Helps</a:t>
            </a:r>
            <a:r>
              <a:rPr lang="pl-PL" sz="2000" dirty="0"/>
              <a:t> in </a:t>
            </a:r>
            <a:r>
              <a:rPr lang="pl-PL" sz="2000" dirty="0" err="1"/>
              <a:t>understanding</a:t>
            </a:r>
            <a:r>
              <a:rPr lang="pl-PL" sz="2000" dirty="0"/>
              <a:t> the </a:t>
            </a:r>
            <a:r>
              <a:rPr lang="pl-PL" sz="2000" dirty="0" err="1"/>
              <a:t>impact</a:t>
            </a:r>
            <a:r>
              <a:rPr lang="pl-PL" sz="2000" dirty="0"/>
              <a:t> of </a:t>
            </a:r>
            <a:r>
              <a:rPr lang="pl-PL" sz="2000" dirty="0" err="1"/>
              <a:t>of</a:t>
            </a:r>
            <a:r>
              <a:rPr lang="pl-PL" sz="2000" dirty="0"/>
              <a:t> the </a:t>
            </a:r>
            <a:r>
              <a:rPr lang="pl-PL" sz="2000" dirty="0" err="1"/>
              <a:t>changes</a:t>
            </a:r>
            <a:endParaRPr lang="pl-PL" sz="2000" dirty="0"/>
          </a:p>
          <a:p>
            <a:r>
              <a:rPr lang="pl-PL" sz="2000" dirty="0"/>
              <a:t>In </a:t>
            </a:r>
            <a:r>
              <a:rPr lang="pl-PL" sz="2000" dirty="0" err="1"/>
              <a:t>many</a:t>
            </a:r>
            <a:r>
              <a:rPr lang="pl-PL" sz="2000" dirty="0"/>
              <a:t> </a:t>
            </a:r>
            <a:r>
              <a:rPr lang="pl-PL" sz="2000" dirty="0" err="1"/>
              <a:t>ways</a:t>
            </a:r>
            <a:r>
              <a:rPr lang="pl-PL" sz="2000" dirty="0"/>
              <a:t> </a:t>
            </a:r>
            <a:r>
              <a:rPr lang="pl-PL" sz="2000" dirty="0" err="1"/>
              <a:t>similar</a:t>
            </a:r>
            <a:r>
              <a:rPr lang="pl-PL" sz="2000" dirty="0"/>
              <a:t> to ARM </a:t>
            </a:r>
            <a:r>
              <a:rPr lang="pl-PL" sz="2000" dirty="0" err="1"/>
              <a:t>templates</a:t>
            </a:r>
            <a:r>
              <a:rPr lang="pl-PL" sz="2000" dirty="0"/>
              <a:t>(</a:t>
            </a:r>
            <a:r>
              <a:rPr lang="pl-PL" sz="2000" dirty="0" err="1"/>
              <a:t>parameters</a:t>
            </a:r>
            <a:r>
              <a:rPr lang="pl-PL" sz="2000" dirty="0"/>
              <a:t>, </a:t>
            </a:r>
            <a:r>
              <a:rPr lang="pl-PL" sz="2000" dirty="0" err="1"/>
              <a:t>functions</a:t>
            </a:r>
            <a:r>
              <a:rPr lang="pl-PL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1497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5E7E3D-649A-43B5-9714-9D3FDDDB6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l-PL" sz="6200" dirty="0" err="1"/>
              <a:t>Pulumi</a:t>
            </a:r>
            <a:endParaRPr lang="en-US" sz="6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98C48-77B4-45B2-8578-8450AD32E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l-PL" sz="2100" dirty="0" err="1"/>
              <a:t>If</a:t>
            </a:r>
            <a:r>
              <a:rPr lang="pl-PL" sz="2100" dirty="0"/>
              <a:t> a front-web developer </a:t>
            </a:r>
            <a:r>
              <a:rPr lang="pl-PL" sz="2100" dirty="0" err="1"/>
              <a:t>scripted</a:t>
            </a:r>
            <a:r>
              <a:rPr lang="pl-PL" sz="2100" dirty="0"/>
              <a:t> the </a:t>
            </a:r>
            <a:r>
              <a:rPr lang="pl-PL" sz="2100" dirty="0" err="1"/>
              <a:t>infrastructure</a:t>
            </a:r>
            <a:r>
              <a:rPr lang="pl-PL" sz="2100" dirty="0"/>
              <a:t>…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4022977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38D66-0FD2-45F5-BB13-37C5D1D9E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05" y="643467"/>
            <a:ext cx="1031679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84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537EED-CC28-4894-ADDC-4D926FC0B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 dirty="0"/>
              <a:t>Demo </a:t>
            </a:r>
            <a:r>
              <a:rPr lang="pl-PL" sz="6200" dirty="0"/>
              <a:t>5</a:t>
            </a:r>
            <a:endParaRPr lang="en-US" sz="6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3DCA2-01AB-459A-9C26-E20064E13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l-PL" sz="2100" dirty="0" err="1"/>
              <a:t>Pulumi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232506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13F7DC-36E6-4410-8065-639F9B53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79"/>
            <a:ext cx="12192000" cy="651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43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5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500EA-F616-4B4F-8DAA-4D3D8D6D9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120392"/>
            <a:ext cx="10905066" cy="261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82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356DF9-96A6-4FF3-9D33-F9757EA7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2" y="685801"/>
            <a:ext cx="2743200" cy="5105400"/>
          </a:xfrm>
        </p:spPr>
        <p:txBody>
          <a:bodyPr>
            <a:normAutofit/>
          </a:bodyPr>
          <a:lstStyle/>
          <a:p>
            <a:pPr algn="l"/>
            <a:r>
              <a:rPr lang="pl-PL" sz="3200">
                <a:solidFill>
                  <a:srgbClr val="FFFFFF"/>
                </a:solidFill>
              </a:rPr>
              <a:t>Conclusions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DD7356-3C30-463A-AC23-5F6B156CD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106" y="685801"/>
            <a:ext cx="6385918" cy="5105400"/>
          </a:xfrm>
        </p:spPr>
        <p:txBody>
          <a:bodyPr>
            <a:normAutofit/>
          </a:bodyPr>
          <a:lstStyle/>
          <a:p>
            <a:r>
              <a:rPr lang="pl-PL" sz="2000" dirty="0" err="1"/>
              <a:t>Declarative</a:t>
            </a:r>
            <a:r>
              <a:rPr lang="pl-PL" sz="2000" dirty="0"/>
              <a:t> </a:t>
            </a:r>
            <a:r>
              <a:rPr lang="pl-PL" sz="2000" dirty="0" err="1"/>
              <a:t>approach</a:t>
            </a:r>
            <a:endParaRPr lang="pl-PL" sz="2000" dirty="0"/>
          </a:p>
          <a:p>
            <a:r>
              <a:rPr lang="pl-PL" sz="2000" dirty="0"/>
              <a:t>Third-party</a:t>
            </a:r>
          </a:p>
          <a:p>
            <a:r>
              <a:rPr lang="pl-PL" sz="2000" dirty="0" err="1"/>
              <a:t>Requires</a:t>
            </a:r>
            <a:r>
              <a:rPr lang="pl-PL" sz="2000" dirty="0"/>
              <a:t> </a:t>
            </a:r>
            <a:r>
              <a:rPr lang="pl-PL" sz="2000" dirty="0" err="1"/>
              <a:t>special</a:t>
            </a:r>
            <a:r>
              <a:rPr lang="pl-PL" sz="2000" dirty="0"/>
              <a:t> </a:t>
            </a:r>
            <a:r>
              <a:rPr lang="pl-PL" sz="2000" dirty="0" err="1"/>
              <a:t>runner</a:t>
            </a:r>
            <a:endParaRPr lang="pl-PL" sz="2000" dirty="0"/>
          </a:p>
          <a:p>
            <a:r>
              <a:rPr lang="pl-PL" sz="2000" dirty="0" err="1"/>
              <a:t>Requires</a:t>
            </a:r>
            <a:r>
              <a:rPr lang="pl-PL" sz="2000" dirty="0"/>
              <a:t> </a:t>
            </a:r>
            <a:r>
              <a:rPr lang="pl-PL" sz="2000" dirty="0" err="1"/>
              <a:t>additional</a:t>
            </a:r>
            <a:r>
              <a:rPr lang="pl-PL" sz="2000" dirty="0"/>
              <a:t> </a:t>
            </a:r>
            <a:r>
              <a:rPr lang="pl-PL" sz="2000" dirty="0" err="1"/>
              <a:t>account</a:t>
            </a:r>
            <a:endParaRPr lang="pl-PL" sz="2000" dirty="0"/>
          </a:p>
          <a:p>
            <a:r>
              <a:rPr lang="pl-PL" sz="2000" dirty="0" err="1"/>
              <a:t>Similar</a:t>
            </a:r>
            <a:r>
              <a:rPr lang="pl-PL" sz="2000" dirty="0"/>
              <a:t> to Management SDK</a:t>
            </a:r>
          </a:p>
        </p:txBody>
      </p:sp>
    </p:spTree>
    <p:extLst>
      <p:ext uri="{BB962C8B-B14F-4D97-AF65-F5344CB8AC3E}">
        <p14:creationId xmlns:p14="http://schemas.microsoft.com/office/powerpoint/2010/main" val="4079286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A9406C-A5B9-445C-9B83-C6C1505C5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do we </a:t>
            </a:r>
            <a:r>
              <a:rPr lang="pl-PL" dirty="0" err="1"/>
              <a:t>have</a:t>
            </a:r>
            <a:r>
              <a:rPr lang="pl-PL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A9EA6C-D583-4D6B-B707-E54DF18A6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Declarative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F0FBEA-18A6-4E2B-A194-06111A3626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/>
              <a:t>ARM </a:t>
            </a:r>
            <a:r>
              <a:rPr lang="pl-PL" dirty="0" err="1"/>
              <a:t>Template</a:t>
            </a:r>
            <a:endParaRPr lang="pl-PL" dirty="0"/>
          </a:p>
          <a:p>
            <a:r>
              <a:rPr lang="pl-PL" dirty="0" err="1"/>
              <a:t>Terraform</a:t>
            </a:r>
            <a:endParaRPr lang="pl-P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A328AA-B71F-4D6F-967C-9A1F951F7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 err="1"/>
              <a:t>Imperative</a:t>
            </a:r>
            <a:endParaRPr lang="pl-P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BAB44B-7B52-4CCE-B566-118EE964DC9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l-PL" dirty="0"/>
              <a:t>Azure CLI</a:t>
            </a:r>
          </a:p>
          <a:p>
            <a:r>
              <a:rPr lang="pl-PL" dirty="0" err="1"/>
              <a:t>Fluent</a:t>
            </a:r>
            <a:r>
              <a:rPr lang="pl-PL" dirty="0"/>
              <a:t> SDK</a:t>
            </a:r>
          </a:p>
          <a:p>
            <a:r>
              <a:rPr lang="pl-PL" dirty="0" err="1"/>
              <a:t>Pulumi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75691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A2E8AD-17CE-4B8D-9DDF-A1A74C9C2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Enhance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deployments</a:t>
            </a:r>
            <a:endParaRPr lang="pl-P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BC97E6-C60A-4E4A-9669-B8D136C95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Tags</a:t>
            </a:r>
            <a:r>
              <a:rPr lang="pl-PL" dirty="0"/>
              <a:t>, </a:t>
            </a:r>
            <a:r>
              <a:rPr lang="pl-PL" dirty="0" err="1"/>
              <a:t>locks</a:t>
            </a:r>
            <a:r>
              <a:rPr lang="pl-PL" dirty="0"/>
              <a:t>, </a:t>
            </a:r>
            <a:r>
              <a:rPr lang="pl-PL" dirty="0" err="1"/>
              <a:t>principals</a:t>
            </a:r>
            <a:r>
              <a:rPr lang="pl-PL" dirty="0"/>
              <a:t>, </a:t>
            </a:r>
            <a:r>
              <a:rPr lang="pl-PL" dirty="0" err="1"/>
              <a:t>roles</a:t>
            </a:r>
            <a:r>
              <a:rPr lang="pl-PL" dirty="0"/>
              <a:t>, </a:t>
            </a:r>
            <a:r>
              <a:rPr lang="pl-PL" dirty="0" err="1"/>
              <a:t>scaling</a:t>
            </a:r>
            <a:r>
              <a:rPr lang="pl-PL" dirty="0"/>
              <a:t> </a:t>
            </a:r>
            <a:r>
              <a:rPr lang="pl-PL" dirty="0" err="1"/>
              <a:t>rules</a:t>
            </a:r>
            <a:r>
              <a:rPr lang="pl-PL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58430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D3B0AD3-4A3C-444C-B6FF-9C8E7EE9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/>
              <a:t>Tag everything, everywhere…</a:t>
            </a:r>
            <a:endParaRPr lang="en-US" sz="6200" dirty="0"/>
          </a:p>
        </p:txBody>
      </p:sp>
    </p:spTree>
    <p:extLst>
      <p:ext uri="{BB962C8B-B14F-4D97-AF65-F5344CB8AC3E}">
        <p14:creationId xmlns:p14="http://schemas.microsoft.com/office/powerpoint/2010/main" val="3686588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9782E7-59C4-40AB-BCFB-1D85893CC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43468"/>
            <a:ext cx="9144000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 sz="7200" dirty="0"/>
              <a:t>Architecture vs </a:t>
            </a:r>
            <a:r>
              <a:rPr lang="pl-PL" sz="7200" dirty="0" err="1"/>
              <a:t>Infrastructure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81424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5E7E3D-649A-43B5-9714-9D3FDDDB6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l-PL" sz="6200" dirty="0"/>
              <a:t>Demo 6</a:t>
            </a:r>
            <a:endParaRPr lang="en-US" sz="6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98C48-77B4-45B2-8578-8450AD32E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l-PL" sz="2100" dirty="0" err="1"/>
              <a:t>Quering</a:t>
            </a:r>
            <a:r>
              <a:rPr lang="pl-PL" sz="2100" dirty="0"/>
              <a:t> </a:t>
            </a:r>
            <a:r>
              <a:rPr lang="pl-PL" sz="2100" dirty="0" err="1"/>
              <a:t>resources</a:t>
            </a:r>
            <a:r>
              <a:rPr lang="pl-PL" sz="2100" dirty="0"/>
              <a:t> by </a:t>
            </a:r>
            <a:r>
              <a:rPr lang="pl-PL" sz="2100" dirty="0" err="1"/>
              <a:t>tags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509067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604D93-D6CF-4707-839F-DC5BBB92C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79"/>
            <a:ext cx="12192000" cy="651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49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B65AC-3B3A-434A-B1D1-ADDD6ABC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Locks</a:t>
            </a:r>
            <a:r>
              <a:rPr lang="pl-PL" dirty="0"/>
              <a:t> to </a:t>
            </a:r>
            <a:r>
              <a:rPr lang="pl-PL" dirty="0" err="1"/>
              <a:t>secure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infrastructure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C7D67-D362-44CF-85CB-DA3DA6522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1664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5E7E3D-649A-43B5-9714-9D3FDDDB6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l-PL" sz="6200" dirty="0"/>
              <a:t>Demo 7</a:t>
            </a:r>
            <a:endParaRPr lang="en-US" sz="6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98C48-77B4-45B2-8578-8450AD32E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l-PL" sz="2100" dirty="0" err="1"/>
              <a:t>Preventing</a:t>
            </a:r>
            <a:r>
              <a:rPr lang="pl-PL" sz="2100" dirty="0"/>
              <a:t> </a:t>
            </a:r>
            <a:r>
              <a:rPr lang="pl-PL" sz="2100" dirty="0" err="1"/>
              <a:t>changes</a:t>
            </a:r>
            <a:r>
              <a:rPr lang="pl-PL" sz="2100" dirty="0"/>
              <a:t> / </a:t>
            </a:r>
            <a:r>
              <a:rPr lang="pl-PL" sz="2100" dirty="0" err="1"/>
              <a:t>resources</a:t>
            </a:r>
            <a:r>
              <a:rPr lang="pl-PL" sz="2100" dirty="0"/>
              <a:t> </a:t>
            </a:r>
            <a:r>
              <a:rPr lang="pl-PL" sz="2100" dirty="0" err="1"/>
              <a:t>removal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538884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E4F955-5C0C-437F-8F28-347EC56A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79"/>
            <a:ext cx="12192000" cy="651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17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A9A9-079C-43A1-805D-2CE46D849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Ensuring</a:t>
            </a:r>
            <a:r>
              <a:rPr lang="pl-PL" dirty="0"/>
              <a:t> </a:t>
            </a:r>
            <a:r>
              <a:rPr lang="pl-PL" dirty="0" err="1"/>
              <a:t>access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E88E9-1F9A-489A-9641-5FB69769F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Creation</a:t>
            </a:r>
            <a:r>
              <a:rPr lang="pl-PL" dirty="0"/>
              <a:t> of service </a:t>
            </a:r>
            <a:r>
              <a:rPr lang="pl-PL" dirty="0" err="1"/>
              <a:t>principals</a:t>
            </a:r>
            <a:r>
              <a:rPr lang="pl-PL" dirty="0"/>
              <a:t>, </a:t>
            </a:r>
            <a:r>
              <a:rPr lang="pl-PL" dirty="0" err="1"/>
              <a:t>roles</a:t>
            </a:r>
            <a:r>
              <a:rPr lang="pl-PL" dirty="0"/>
              <a:t> </a:t>
            </a:r>
            <a:r>
              <a:rPr lang="pl-PL" dirty="0" err="1"/>
              <a:t>assignment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3434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F163DF-95DF-4754-977A-D61F4DAC8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547" y="291019"/>
            <a:ext cx="900112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9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99E141-ECF2-4E21-9FD4-1A72D6C86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941" y="376237"/>
            <a:ext cx="82296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77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E244-7DD3-4060-9CC1-B73B6620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Scaling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81D83-5B0D-46CC-A579-397DCD789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Deploying</a:t>
            </a:r>
            <a:r>
              <a:rPr lang="pl-PL" dirty="0"/>
              <a:t> </a:t>
            </a:r>
            <a:r>
              <a:rPr lang="pl-PL" dirty="0" err="1"/>
              <a:t>autoscale</a:t>
            </a:r>
            <a:r>
              <a:rPr lang="pl-PL" dirty="0"/>
              <a:t> and </a:t>
            </a:r>
            <a:r>
              <a:rPr lang="pl-PL" dirty="0" err="1"/>
              <a:t>scaling</a:t>
            </a:r>
            <a:r>
              <a:rPr lang="pl-PL" dirty="0"/>
              <a:t> </a:t>
            </a:r>
            <a:r>
              <a:rPr lang="pl-PL" dirty="0" err="1"/>
              <a:t>rules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189500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B2913-E0CC-472A-9D30-E011DE6D5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25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2453EB82-AA0B-4AB7-BE68-038A30357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Znalezione obrazy dla zapytania blueprints car">
            <a:extLst>
              <a:ext uri="{FF2B5EF4-FFF2-40B4-BE49-F238E27FC236}">
                <a16:creationId xmlns:a16="http://schemas.microsoft.com/office/drawing/2014/main" id="{D59866C7-ABC1-4515-B356-8101B0F1F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063"/>
          <a:stretch/>
        </p:blipFill>
        <p:spPr bwMode="auto">
          <a:xfrm>
            <a:off x="643467" y="643467"/>
            <a:ext cx="10905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F0F42738-AE74-4433-8657-EDE5C5C61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011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F5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D29A98-6F9D-4E32-B652-6915EA40A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14" y="643467"/>
            <a:ext cx="902197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3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3D4E-8445-457A-8D05-B628D94D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Choosing</a:t>
            </a:r>
            <a:r>
              <a:rPr lang="pl-PL" dirty="0"/>
              <a:t> the </a:t>
            </a:r>
            <a:r>
              <a:rPr lang="pl-PL" dirty="0" err="1"/>
              <a:t>right</a:t>
            </a:r>
            <a:r>
              <a:rPr lang="pl-PL" dirty="0"/>
              <a:t> </a:t>
            </a:r>
            <a:r>
              <a:rPr lang="pl-PL" dirty="0" err="1"/>
              <a:t>path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4774D-F6FE-4B4D-8897-B6F7E01D4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</a:t>
            </a:r>
            <a:r>
              <a:rPr lang="pl-PL" dirty="0" err="1"/>
              <a:t>best</a:t>
            </a:r>
            <a:r>
              <a:rPr lang="pl-PL" dirty="0"/>
              <a:t> </a:t>
            </a:r>
            <a:r>
              <a:rPr lang="pl-PL" dirty="0" err="1"/>
              <a:t>option</a:t>
            </a:r>
            <a:r>
              <a:rPr lang="pl-P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46926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8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3" name="Rectangle 16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18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35" name="Freeform: Shape 20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36" name="Freeform: Shape 22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37" name="Freeform: Shape 24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E0BAA1-A00A-4831-8312-3845D719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43468"/>
            <a:ext cx="9144000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It depends!</a:t>
            </a:r>
          </a:p>
        </p:txBody>
      </p:sp>
    </p:spTree>
    <p:extLst>
      <p:ext uri="{BB962C8B-B14F-4D97-AF65-F5344CB8AC3E}">
        <p14:creationId xmlns:p14="http://schemas.microsoft.com/office/powerpoint/2010/main" val="23957759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FD0922-1310-4AB2-A0CB-448A7F939E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482905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3094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FD0922-1310-4AB2-A0CB-448A7F939E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568589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87994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D042D-31D1-4904-BDC9-385230ED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43468"/>
            <a:ext cx="9144000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What’s more?</a:t>
            </a:r>
          </a:p>
        </p:txBody>
      </p:sp>
    </p:spTree>
    <p:extLst>
      <p:ext uri="{BB962C8B-B14F-4D97-AF65-F5344CB8AC3E}">
        <p14:creationId xmlns:p14="http://schemas.microsoft.com/office/powerpoint/2010/main" val="4255255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70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B0388C-C750-44C1-A93A-0F684648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2385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Azure Blueprint</a:t>
            </a:r>
            <a:r>
              <a:rPr lang="pl-PL" sz="3200" dirty="0"/>
              <a:t>s</a:t>
            </a:r>
            <a:endParaRPr lang="en-US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1B3997-B2A1-41BF-8709-1EBA46EE7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0" y="2666999"/>
            <a:ext cx="2812387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/>
              <a:t>Declarative way to orchestrate deployment of various resource templates and artifacts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/>
              <a:t>Govern your resources from a single point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/>
              <a:t>Combines ARM and Azure Policies</a:t>
            </a:r>
          </a:p>
        </p:txBody>
      </p:sp>
      <p:sp>
        <p:nvSpPr>
          <p:cNvPr id="87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8EC493F-06E4-46E5-B778-DFBA73E004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1202" y="1530861"/>
            <a:ext cx="6237359" cy="350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579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0AC3545-AF0A-42DD-B9A2-8DFD58D20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8" b="108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894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5DF70-60C9-4AE7-987D-8B6BEAA80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5" b="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75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image005">
            <a:extLst>
              <a:ext uri="{FF2B5EF4-FFF2-40B4-BE49-F238E27FC236}">
                <a16:creationId xmlns:a16="http://schemas.microsoft.com/office/drawing/2014/main" id="{F47092A3-3738-4036-A499-B7E9E5CD5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759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lamborghini urus">
            <a:extLst>
              <a:ext uri="{FF2B5EF4-FFF2-40B4-BE49-F238E27FC236}">
                <a16:creationId xmlns:a16="http://schemas.microsoft.com/office/drawing/2014/main" id="{A46E3607-8079-4FB8-8CE1-5F5F41045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60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186C3E-F9A4-4CCA-90C5-0B3D27B1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pl-PL" dirty="0" err="1"/>
              <a:t>Resources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D701-8A66-4758-8A0A-F8FB14DA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pl-PL" sz="1800" dirty="0"/>
              <a:t>ARM </a:t>
            </a:r>
            <a:r>
              <a:rPr lang="pl-PL" sz="1800" dirty="0" err="1"/>
              <a:t>template</a:t>
            </a:r>
            <a:r>
              <a:rPr lang="pl-PL" sz="1800" dirty="0"/>
              <a:t> </a:t>
            </a:r>
            <a:r>
              <a:rPr lang="pl-PL" sz="1800" dirty="0" err="1"/>
              <a:t>reference</a:t>
            </a:r>
            <a:r>
              <a:rPr lang="pl-PL" sz="1800" dirty="0"/>
              <a:t> - </a:t>
            </a:r>
            <a:r>
              <a:rPr lang="pl-PL" sz="1800" dirty="0">
                <a:hlinkClick r:id="rId2"/>
              </a:rPr>
              <a:t>https://docs.microsoft.com/en-us/azure/templates/</a:t>
            </a:r>
            <a:endParaRPr lang="pl-PL" sz="1800" dirty="0"/>
          </a:p>
          <a:p>
            <a:pPr>
              <a:lnSpc>
                <a:spcPct val="90000"/>
              </a:lnSpc>
            </a:pPr>
            <a:r>
              <a:rPr lang="pl-PL" sz="1800" dirty="0"/>
              <a:t>Authoring ARM </a:t>
            </a:r>
            <a:r>
              <a:rPr lang="pl-PL" sz="1800" dirty="0" err="1"/>
              <a:t>templates</a:t>
            </a:r>
            <a:r>
              <a:rPr lang="pl-PL" sz="1800" dirty="0"/>
              <a:t> - </a:t>
            </a:r>
            <a:r>
              <a:rPr lang="pl-PL" sz="1800" dirty="0">
                <a:hlinkClick r:id="rId3"/>
              </a:rPr>
              <a:t>https://docs.microsoft.com/en-us/azure/azure-resource-manager/resource-group-authoring-templates</a:t>
            </a:r>
            <a:endParaRPr lang="pl-PL" sz="1800" dirty="0"/>
          </a:p>
          <a:p>
            <a:pPr>
              <a:lnSpc>
                <a:spcPct val="90000"/>
              </a:lnSpc>
            </a:pPr>
            <a:r>
              <a:rPr lang="pl-PL" sz="1800" dirty="0"/>
              <a:t>Azure CLI - </a:t>
            </a:r>
            <a:r>
              <a:rPr lang="pl-PL" sz="1800" dirty="0">
                <a:hlinkClick r:id="rId4"/>
              </a:rPr>
              <a:t>https://docs.microsoft.com/en-us/cli/azure/resource?view=azure-cli-latest</a:t>
            </a:r>
            <a:endParaRPr lang="pl-PL" sz="1800" dirty="0"/>
          </a:p>
          <a:p>
            <a:pPr>
              <a:lnSpc>
                <a:spcPct val="90000"/>
              </a:lnSpc>
            </a:pPr>
            <a:r>
              <a:rPr lang="pl-PL" sz="1800" dirty="0"/>
              <a:t>Azure Resource Manager </a:t>
            </a:r>
            <a:r>
              <a:rPr lang="pl-PL" sz="1800" dirty="0" err="1"/>
              <a:t>tools</a:t>
            </a:r>
            <a:r>
              <a:rPr lang="pl-PL" sz="1800" dirty="0"/>
              <a:t> for VS </a:t>
            </a:r>
            <a:r>
              <a:rPr lang="pl-PL" sz="1800" dirty="0" err="1"/>
              <a:t>Code</a:t>
            </a:r>
            <a:r>
              <a:rPr lang="pl-PL" sz="1800" dirty="0"/>
              <a:t> - </a:t>
            </a:r>
            <a:r>
              <a:rPr lang="pl-PL" sz="1800" dirty="0">
                <a:hlinkClick r:id="rId5"/>
              </a:rPr>
              <a:t>https://marketplace.visualstudio.com/items?itemName=msazurermtools.azurerm-vscode-tools</a:t>
            </a:r>
            <a:endParaRPr lang="pl-PL" sz="1800" dirty="0"/>
          </a:p>
          <a:p>
            <a:pPr>
              <a:lnSpc>
                <a:spcPct val="90000"/>
              </a:lnSpc>
            </a:pPr>
            <a:r>
              <a:rPr lang="pl-PL" sz="1800" dirty="0" err="1"/>
              <a:t>Butter</a:t>
            </a:r>
            <a:r>
              <a:rPr lang="pl-PL" sz="1800" dirty="0"/>
              <a:t> - </a:t>
            </a:r>
            <a:r>
              <a:rPr lang="pl-PL" sz="1800" dirty="0">
                <a:hlinkClick r:id="rId6"/>
              </a:rPr>
              <a:t>https://thecloudtheory.github.io/Butter/</a:t>
            </a:r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1963267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F88DA-FC77-47AA-9FC1-452F557F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43468"/>
            <a:ext cx="9144000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Thank you!</a:t>
            </a:r>
            <a:br>
              <a:rPr lang="pl-PL" sz="7200" dirty="0"/>
            </a:br>
            <a:r>
              <a:rPr lang="pl-PL" sz="2000" dirty="0"/>
              <a:t>@</a:t>
            </a:r>
            <a:r>
              <a:rPr lang="pl-PL" sz="2000" dirty="0" err="1"/>
              <a:t>Kamil_Mrzyglod</a:t>
            </a:r>
            <a:br>
              <a:rPr lang="pl-PL" sz="2000" dirty="0"/>
            </a:br>
            <a:r>
              <a:rPr lang="pl-PL" sz="2000" dirty="0">
                <a:hlinkClick r:id="rId3"/>
              </a:rPr>
              <a:t>kamil@thecloudtheory.com</a:t>
            </a:r>
            <a:br>
              <a:rPr lang="pl-PL" sz="2000" dirty="0"/>
            </a:br>
            <a:r>
              <a:rPr lang="pl-PL" sz="2000" dirty="0"/>
              <a:t>https://github.com/TheCloudTheory/Presentations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54256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CD2F605-77BD-4D9C-BC95-97EB75D69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0259AB5-8B5C-4CD4-AE10-7A177BB73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B110D97-363A-40D5-98E8-D367DFCFB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30DC9DB4-96D0-47E9-A6E5-1590DED84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CA317D7-424B-4887-BEDF-18EF7915C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ACF40F67-B16B-4E7F-A595-0EF370063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EB2264F1-4BB6-4403-A681-A463AA730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728DE0-08FC-4361-9A63-45CBB2F87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667A12-75E6-4C14-B996-78D64D0DF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1" y="-4763"/>
            <a:ext cx="5014912" cy="6862763"/>
            <a:chOff x="2928938" y="-4763"/>
            <a:chExt cx="5014912" cy="6862763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AD0FC92B-A5F9-4EC9-9B43-E0E51FF36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4588CEB3-C971-48D0-A821-03C8A6D4D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F5A8442E-4D26-43EA-9720-64CB2B1F4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ACB971D7-7BC0-4EA1-85EF-DC12CC6C4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53C69F8D-0C8A-4B52-9AA7-87514BD7E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74C44AF1-D2D7-4897-962C-579034FED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F2DFCDF-412E-4906-9C23-87400A6E3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321" y="1380068"/>
            <a:ext cx="6493701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pl-PL" sz="6000" dirty="0" err="1"/>
              <a:t>Wrap</a:t>
            </a:r>
            <a:r>
              <a:rPr lang="pl-PL" sz="6000" dirty="0"/>
              <a:t> </a:t>
            </a:r>
            <a:r>
              <a:rPr lang="pl-PL" sz="6000" dirty="0" err="1"/>
              <a:t>up</a:t>
            </a:r>
            <a:endParaRPr lang="en-US" sz="6000" dirty="0"/>
          </a:p>
        </p:txBody>
      </p:sp>
      <p:pic>
        <p:nvPicPr>
          <p:cNvPr id="5" name="Picture 2" descr="Znalezione obrazy dla zapytania blueprints car">
            <a:extLst>
              <a:ext uri="{FF2B5EF4-FFF2-40B4-BE49-F238E27FC236}">
                <a16:creationId xmlns:a16="http://schemas.microsoft.com/office/drawing/2014/main" id="{9D0D0F81-023F-4FD8-8685-0CCF09C7D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0" r="29907" b="1"/>
          <a:stretch/>
        </p:blipFill>
        <p:spPr bwMode="auto">
          <a:xfrm>
            <a:off x="20" y="1850184"/>
            <a:ext cx="5448280" cy="5007817"/>
          </a:xfrm>
          <a:custGeom>
            <a:avLst/>
            <a:gdLst>
              <a:gd name="connsiteX0" fmla="*/ 0 w 5448300"/>
              <a:gd name="connsiteY0" fmla="*/ 0 h 5007817"/>
              <a:gd name="connsiteX1" fmla="*/ 2872397 w 5448300"/>
              <a:gd name="connsiteY1" fmla="*/ 716034 h 5007817"/>
              <a:gd name="connsiteX2" fmla="*/ 5448300 w 5448300"/>
              <a:gd name="connsiteY2" fmla="*/ 5003584 h 5007817"/>
              <a:gd name="connsiteX3" fmla="*/ 0 w 5448300"/>
              <a:gd name="connsiteY3" fmla="*/ 5007817 h 50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8300" h="5007817">
                <a:moveTo>
                  <a:pt x="0" y="0"/>
                </a:moveTo>
                <a:lnTo>
                  <a:pt x="2872397" y="716034"/>
                </a:lnTo>
                <a:lnTo>
                  <a:pt x="5448300" y="5003584"/>
                </a:lnTo>
                <a:lnTo>
                  <a:pt x="0" y="5007817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Znalezione obrazy dla zapytania lamborghini urus">
            <a:extLst>
              <a:ext uri="{FF2B5EF4-FFF2-40B4-BE49-F238E27FC236}">
                <a16:creationId xmlns:a16="http://schemas.microsoft.com/office/drawing/2014/main" id="{C97BADCE-363D-46A6-95D0-90AE3376C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8" r="11803" b="-3"/>
          <a:stretch/>
        </p:blipFill>
        <p:spPr bwMode="auto">
          <a:xfrm>
            <a:off x="20" y="10"/>
            <a:ext cx="3513646" cy="2566206"/>
          </a:xfrm>
          <a:custGeom>
            <a:avLst/>
            <a:gdLst>
              <a:gd name="connsiteX0" fmla="*/ 0 w 3513666"/>
              <a:gd name="connsiteY0" fmla="*/ 0 h 2566216"/>
              <a:gd name="connsiteX1" fmla="*/ 3513666 w 3513666"/>
              <a:gd name="connsiteY1" fmla="*/ 0 h 2566216"/>
              <a:gd name="connsiteX2" fmla="*/ 2861733 w 3513666"/>
              <a:gd name="connsiteY2" fmla="*/ 2548466 h 2566216"/>
              <a:gd name="connsiteX3" fmla="*/ 2872397 w 3513666"/>
              <a:gd name="connsiteY3" fmla="*/ 2566216 h 2566216"/>
              <a:gd name="connsiteX4" fmla="*/ 0 w 3513666"/>
              <a:gd name="connsiteY4" fmla="*/ 1850183 h 256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3666" h="2566216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2872397" y="2566216"/>
                </a:lnTo>
                <a:lnTo>
                  <a:pt x="0" y="1850183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8896A2C-228D-4C37-B4A4-2BD326E0B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40000">
            <a:off x="-47722" y="2178565"/>
            <a:ext cx="3009377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46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6DB4E5-AFFF-428D-9FD8-64E30D00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Azure Resource Manager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660B-6DEE-4D8F-AF53-4655E198D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contact</a:t>
            </a:r>
            <a:r>
              <a:rPr lang="pl-PL" dirty="0"/>
              <a:t> point with Azure</a:t>
            </a:r>
          </a:p>
        </p:txBody>
      </p:sp>
    </p:spTree>
    <p:extLst>
      <p:ext uri="{BB962C8B-B14F-4D97-AF65-F5344CB8AC3E}">
        <p14:creationId xmlns:p14="http://schemas.microsoft.com/office/powerpoint/2010/main" val="1888459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E123AAE-7C5D-4EC5-B570-7141C940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BE68FE8-33EE-42EC-8894-04923755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esource Manager request model">
            <a:extLst>
              <a:ext uri="{FF2B5EF4-FFF2-40B4-BE49-F238E27FC236}">
                <a16:creationId xmlns:a16="http://schemas.microsoft.com/office/drawing/2014/main" id="{00DD10B8-BF1F-4340-9869-8E2EBFC04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487" y="643467"/>
            <a:ext cx="1058502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9409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CFD47795783649A5BC362B990A294F" ma:contentTypeVersion="7" ma:contentTypeDescription="Create a new document." ma:contentTypeScope="" ma:versionID="1bcac058a487f828f142d7173d1f281c">
  <xsd:schema xmlns:xsd="http://www.w3.org/2001/XMLSchema" xmlns:xs="http://www.w3.org/2001/XMLSchema" xmlns:p="http://schemas.microsoft.com/office/2006/metadata/properties" xmlns:ns3="4fdb5a22-28dc-4752-92f9-2a3ea64ea04b" xmlns:ns4="268d99f8-631f-4104-b112-fb63624abc29" targetNamespace="http://schemas.microsoft.com/office/2006/metadata/properties" ma:root="true" ma:fieldsID="ed0b19b8939503375c393fc9f8e094d4" ns3:_="" ns4:_="">
    <xsd:import namespace="4fdb5a22-28dc-4752-92f9-2a3ea64ea04b"/>
    <xsd:import namespace="268d99f8-631f-4104-b112-fb63624abc2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db5a22-28dc-4752-92f9-2a3ea64ea04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8d99f8-631f-4104-b112-fb63624abc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17D7DD-55C7-4FEA-A140-42BAEC8DA5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5AC2FC-665C-4DBC-B92A-3A01DD82AC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db5a22-28dc-4752-92f9-2a3ea64ea04b"/>
    <ds:schemaRef ds:uri="268d99f8-631f-4104-b112-fb63624abc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92E846-4990-45A8-B29E-D0346CBA8EA2}">
  <ds:schemaRefs>
    <ds:schemaRef ds:uri="http://schemas.microsoft.com/office/2006/metadata/propertie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fdb5a22-28dc-4752-92f9-2a3ea64ea04b"/>
    <ds:schemaRef ds:uri="http://purl.org/dc/elements/1.1/"/>
    <ds:schemaRef ds:uri="268d99f8-631f-4104-b112-fb63624abc2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515</Words>
  <Application>Microsoft Office PowerPoint</Application>
  <PresentationFormat>Widescreen</PresentationFormat>
  <Paragraphs>110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Corbel</vt:lpstr>
      <vt:lpstr>Parallax</vt:lpstr>
      <vt:lpstr>Automate Azure infrastructure</vt:lpstr>
      <vt:lpstr>PowerPoint Presentation</vt:lpstr>
      <vt:lpstr>What will you learn?</vt:lpstr>
      <vt:lpstr>Architecture vs Infrastructure</vt:lpstr>
      <vt:lpstr>PowerPoint Presentation</vt:lpstr>
      <vt:lpstr>PowerPoint Presentation</vt:lpstr>
      <vt:lpstr>Wrap up</vt:lpstr>
      <vt:lpstr>Azure Resource Manager</vt:lpstr>
      <vt:lpstr>PowerPoint Presentation</vt:lpstr>
      <vt:lpstr>PowerPoint Presentation</vt:lpstr>
      <vt:lpstr>PowerPoint Presentation</vt:lpstr>
      <vt:lpstr>What’s next?</vt:lpstr>
      <vt:lpstr>ARM Template</vt:lpstr>
      <vt:lpstr>Demo 1</vt:lpstr>
      <vt:lpstr>PowerPoint Presentation</vt:lpstr>
      <vt:lpstr>PowerPoint Presentation</vt:lpstr>
      <vt:lpstr>Conclusions</vt:lpstr>
      <vt:lpstr>Azure CLI</vt:lpstr>
      <vt:lpstr>Demo 2</vt:lpstr>
      <vt:lpstr>PowerPoint Presentation</vt:lpstr>
      <vt:lpstr>Conclusions</vt:lpstr>
      <vt:lpstr>Fluent API</vt:lpstr>
      <vt:lpstr>Demo 3</vt:lpstr>
      <vt:lpstr>PowerPoint Presentation</vt:lpstr>
      <vt:lpstr>Conclusions</vt:lpstr>
      <vt:lpstr>Terraform</vt:lpstr>
      <vt:lpstr>PowerPoint Presentation</vt:lpstr>
      <vt:lpstr>Demo 4</vt:lpstr>
      <vt:lpstr>PowerPoint Presentation</vt:lpstr>
      <vt:lpstr>Conclusions</vt:lpstr>
      <vt:lpstr>Pulumi</vt:lpstr>
      <vt:lpstr>PowerPoint Presentation</vt:lpstr>
      <vt:lpstr>Demo 5</vt:lpstr>
      <vt:lpstr>PowerPoint Presentation</vt:lpstr>
      <vt:lpstr>PowerPoint Presentation</vt:lpstr>
      <vt:lpstr>Conclusions</vt:lpstr>
      <vt:lpstr>What do we have?</vt:lpstr>
      <vt:lpstr>Enhance your deployments</vt:lpstr>
      <vt:lpstr>Tag everything, everywhere…</vt:lpstr>
      <vt:lpstr>Demo 6</vt:lpstr>
      <vt:lpstr>PowerPoint Presentation</vt:lpstr>
      <vt:lpstr>Locks to secure your infrastructure</vt:lpstr>
      <vt:lpstr>Demo 7</vt:lpstr>
      <vt:lpstr>PowerPoint Presentation</vt:lpstr>
      <vt:lpstr>Ensuring access</vt:lpstr>
      <vt:lpstr>PowerPoint Presentation</vt:lpstr>
      <vt:lpstr>PowerPoint Presentation</vt:lpstr>
      <vt:lpstr>Scaling</vt:lpstr>
      <vt:lpstr>PowerPoint Presentation</vt:lpstr>
      <vt:lpstr>PowerPoint Presentation</vt:lpstr>
      <vt:lpstr>Choosing the right path</vt:lpstr>
      <vt:lpstr>It depends!</vt:lpstr>
      <vt:lpstr>PowerPoint Presentation</vt:lpstr>
      <vt:lpstr>PowerPoint Presentation</vt:lpstr>
      <vt:lpstr>What’s more?</vt:lpstr>
      <vt:lpstr>Azure Blueprints</vt:lpstr>
      <vt:lpstr>PowerPoint Presentation</vt:lpstr>
      <vt:lpstr>PowerPoint Presentation</vt:lpstr>
      <vt:lpstr>PowerPoint Presentation</vt:lpstr>
      <vt:lpstr>Resources</vt:lpstr>
      <vt:lpstr>Thank you! @Kamil_Mrzyglod kamil@thecloudtheory.com https://github.com/TheCloudTheory/Presentations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 Azure infrastructure</dc:title>
  <dc:creator>Kamil Mrzygłód (KAMZ)</dc:creator>
  <cp:lastModifiedBy>Kamil Mrzygłód (KAMZ)</cp:lastModifiedBy>
  <cp:revision>5</cp:revision>
  <dcterms:created xsi:type="dcterms:W3CDTF">2019-11-13T11:57:02Z</dcterms:created>
  <dcterms:modified xsi:type="dcterms:W3CDTF">2019-11-13T12:38:53Z</dcterms:modified>
</cp:coreProperties>
</file>